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48" r:id="rId2"/>
    <p:sldMasterId id="2147483654" r:id="rId3"/>
  </p:sldMasterIdLst>
  <p:notesMasterIdLst>
    <p:notesMasterId r:id="rId16"/>
  </p:notesMasterIdLst>
  <p:sldIdLst>
    <p:sldId id="257" r:id="rId4"/>
    <p:sldId id="258" r:id="rId5"/>
    <p:sldId id="292" r:id="rId6"/>
    <p:sldId id="293" r:id="rId7"/>
    <p:sldId id="300" r:id="rId8"/>
    <p:sldId id="297" r:id="rId9"/>
    <p:sldId id="302" r:id="rId10"/>
    <p:sldId id="303" r:id="rId11"/>
    <p:sldId id="304" r:id="rId12"/>
    <p:sldId id="305" r:id="rId13"/>
    <p:sldId id="306" r:id="rId14"/>
    <p:sldId id="307" r:id="rId15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2659">
          <p15:clr>
            <a:srgbClr val="A4A3A4"/>
          </p15:clr>
        </p15:guide>
        <p15:guide id="3" orient="horz" pos="709">
          <p15:clr>
            <a:srgbClr val="A4A3A4"/>
          </p15:clr>
        </p15:guide>
        <p15:guide id="4" orient="horz" pos="618">
          <p15:clr>
            <a:srgbClr val="A4A3A4"/>
          </p15:clr>
        </p15:guide>
        <p15:guide id="5" pos="3120">
          <p15:clr>
            <a:srgbClr val="A4A3A4"/>
          </p15:clr>
        </p15:guide>
        <p15:guide id="6" pos="171">
          <p15:clr>
            <a:srgbClr val="A4A3A4"/>
          </p15:clr>
        </p15:guide>
        <p15:guide id="7" pos="6069">
          <p15:clr>
            <a:srgbClr val="A4A3A4"/>
          </p15:clr>
        </p15:guide>
        <p15:guide id="8" pos="3755">
          <p15:clr>
            <a:srgbClr val="A4A3A4"/>
          </p15:clr>
        </p15:guide>
        <p15:guide id="9" pos="6239">
          <p15:clr>
            <a:srgbClr val="A4A3A4"/>
          </p15:clr>
        </p15:guide>
        <p15:guide id="1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55F0E1-2C04-8214-E2B4-F1B437D4F627}" v="192" dt="2021-12-27T04:06:11.338"/>
    <p1510:client id="{D9635AF4-9429-22FD-969C-5ED82F6F9A9D}" v="234" dt="2021-12-29T00:53:01.7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30" autoAdjust="0"/>
  </p:normalViewPr>
  <p:slideViewPr>
    <p:cSldViewPr showGuides="1">
      <p:cViewPr varScale="1">
        <p:scale>
          <a:sx n="104" d="100"/>
          <a:sy n="104" d="100"/>
        </p:scale>
        <p:origin x="558" y="84"/>
      </p:cViewPr>
      <p:guideLst>
        <p:guide orient="horz" pos="2160"/>
        <p:guide orient="horz" pos="2659"/>
        <p:guide orient="horz" pos="709"/>
        <p:guide orient="horz" pos="618"/>
        <p:guide pos="3120"/>
        <p:guide pos="171"/>
        <p:guide pos="6069"/>
        <p:guide pos="3755"/>
        <p:guide pos="6239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microsoft.com/office/2016/11/relationships/changesInfo" Target="changesInfos/changesInfo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서영태" userId="S::youngtgae.seo@cnspartner.com::cb760f64-8113-454f-848a-4b2a01245da4" providerId="AD" clId="Web-{3255F0E1-2C04-8214-E2B4-F1B437D4F627}"/>
    <pc:docChg chg="modSld">
      <pc:chgData name="서영태" userId="S::youngtgae.seo@cnspartner.com::cb760f64-8113-454f-848a-4b2a01245da4" providerId="AD" clId="Web-{3255F0E1-2C04-8214-E2B4-F1B437D4F627}" dt="2021-12-27T04:06:09.025" v="136" actId="20577"/>
      <pc:docMkLst>
        <pc:docMk/>
      </pc:docMkLst>
      <pc:sldChg chg="modSp">
        <pc:chgData name="서영태" userId="S::youngtgae.seo@cnspartner.com::cb760f64-8113-454f-848a-4b2a01245da4" providerId="AD" clId="Web-{3255F0E1-2C04-8214-E2B4-F1B437D4F627}" dt="2021-12-27T04:04:40.664" v="119" actId="20577"/>
        <pc:sldMkLst>
          <pc:docMk/>
          <pc:sldMk cId="2722873239" sldId="257"/>
        </pc:sldMkLst>
        <pc:spChg chg="mod">
          <ac:chgData name="서영태" userId="S::youngtgae.seo@cnspartner.com::cb760f64-8113-454f-848a-4b2a01245da4" providerId="AD" clId="Web-{3255F0E1-2C04-8214-E2B4-F1B437D4F627}" dt="2021-12-27T04:04:40.664" v="119" actId="20577"/>
          <ac:spMkLst>
            <pc:docMk/>
            <pc:sldMk cId="2722873239" sldId="257"/>
            <ac:spMk id="5" creationId="{00000000-0000-0000-0000-000000000000}"/>
          </ac:spMkLst>
        </pc:spChg>
      </pc:sldChg>
      <pc:sldChg chg="modSp">
        <pc:chgData name="서영태" userId="S::youngtgae.seo@cnspartner.com::cb760f64-8113-454f-848a-4b2a01245da4" providerId="AD" clId="Web-{3255F0E1-2C04-8214-E2B4-F1B437D4F627}" dt="2021-12-27T04:04:28.898" v="117"/>
        <pc:sldMkLst>
          <pc:docMk/>
          <pc:sldMk cId="4013798493" sldId="258"/>
        </pc:sldMkLst>
        <pc:graphicFrameChg chg="mod modGraphic">
          <ac:chgData name="서영태" userId="S::youngtgae.seo@cnspartner.com::cb760f64-8113-454f-848a-4b2a01245da4" providerId="AD" clId="Web-{3255F0E1-2C04-8214-E2B4-F1B437D4F627}" dt="2021-12-27T04:04:28.898" v="117"/>
          <ac:graphicFrameMkLst>
            <pc:docMk/>
            <pc:sldMk cId="4013798493" sldId="258"/>
            <ac:graphicFrameMk id="6" creationId="{00000000-0000-0000-0000-000000000000}"/>
          </ac:graphicFrameMkLst>
        </pc:graphicFrameChg>
      </pc:sldChg>
      <pc:sldChg chg="addSp modSp">
        <pc:chgData name="서영태" userId="S::youngtgae.seo@cnspartner.com::cb760f64-8113-454f-848a-4b2a01245da4" providerId="AD" clId="Web-{3255F0E1-2C04-8214-E2B4-F1B437D4F627}" dt="2021-12-27T04:06:09.025" v="136" actId="20577"/>
        <pc:sldMkLst>
          <pc:docMk/>
          <pc:sldMk cId="2126679004" sldId="303"/>
        </pc:sldMkLst>
        <pc:spChg chg="add mod">
          <ac:chgData name="서영태" userId="S::youngtgae.seo@cnspartner.com::cb760f64-8113-454f-848a-4b2a01245da4" providerId="AD" clId="Web-{3255F0E1-2C04-8214-E2B4-F1B437D4F627}" dt="2021-12-27T04:06:09.025" v="136" actId="20577"/>
          <ac:spMkLst>
            <pc:docMk/>
            <pc:sldMk cId="2126679004" sldId="303"/>
            <ac:spMk id="2" creationId="{B267CE1A-2E7F-4410-BE7F-F4D5E209141C}"/>
          </ac:spMkLst>
        </pc:spChg>
        <pc:graphicFrameChg chg="mod modGraphic">
          <ac:chgData name="서영태" userId="S::youngtgae.seo@cnspartner.com::cb760f64-8113-454f-848a-4b2a01245da4" providerId="AD" clId="Web-{3255F0E1-2C04-8214-E2B4-F1B437D4F627}" dt="2021-12-27T04:03:36.710" v="33"/>
          <ac:graphicFrameMkLst>
            <pc:docMk/>
            <pc:sldMk cId="2126679004" sldId="303"/>
            <ac:graphicFrameMk id="6" creationId="{00000000-0000-0000-0000-000000000000}"/>
          </ac:graphicFrameMkLst>
        </pc:graphicFrameChg>
      </pc:sldChg>
      <pc:sldChg chg="modSp">
        <pc:chgData name="서영태" userId="S::youngtgae.seo@cnspartner.com::cb760f64-8113-454f-848a-4b2a01245da4" providerId="AD" clId="Web-{3255F0E1-2C04-8214-E2B4-F1B437D4F627}" dt="2021-12-27T04:05:10.868" v="120" actId="20577"/>
        <pc:sldMkLst>
          <pc:docMk/>
          <pc:sldMk cId="136892639" sldId="305"/>
        </pc:sldMkLst>
        <pc:spChg chg="mod">
          <ac:chgData name="서영태" userId="S::youngtgae.seo@cnspartner.com::cb760f64-8113-454f-848a-4b2a01245da4" providerId="AD" clId="Web-{3255F0E1-2C04-8214-E2B4-F1B437D4F627}" dt="2021-12-27T04:05:10.868" v="120" actId="20577"/>
          <ac:spMkLst>
            <pc:docMk/>
            <pc:sldMk cId="136892639" sldId="305"/>
            <ac:spMk id="2" creationId="{00000000-0000-0000-0000-000000000000}"/>
          </ac:spMkLst>
        </pc:spChg>
      </pc:sldChg>
      <pc:sldChg chg="modSp">
        <pc:chgData name="서영태" userId="S::youngtgae.seo@cnspartner.com::cb760f64-8113-454f-848a-4b2a01245da4" providerId="AD" clId="Web-{3255F0E1-2C04-8214-E2B4-F1B437D4F627}" dt="2021-12-27T04:05:27.462" v="122" actId="20577"/>
        <pc:sldMkLst>
          <pc:docMk/>
          <pc:sldMk cId="4095203613" sldId="307"/>
        </pc:sldMkLst>
        <pc:spChg chg="mod">
          <ac:chgData name="서영태" userId="S::youngtgae.seo@cnspartner.com::cb760f64-8113-454f-848a-4b2a01245da4" providerId="AD" clId="Web-{3255F0E1-2C04-8214-E2B4-F1B437D4F627}" dt="2021-12-27T04:05:27.462" v="122" actId="20577"/>
          <ac:spMkLst>
            <pc:docMk/>
            <pc:sldMk cId="4095203613" sldId="307"/>
            <ac:spMk id="3" creationId="{00000000-0000-0000-0000-000000000000}"/>
          </ac:spMkLst>
        </pc:spChg>
      </pc:sldChg>
    </pc:docChg>
  </pc:docChgLst>
  <pc:docChgLst>
    <pc:chgData name="서영태" userId="S::youngtgae.seo@cnspartner.com::cb760f64-8113-454f-848a-4b2a01245da4" providerId="AD" clId="Web-{D9635AF4-9429-22FD-969C-5ED82F6F9A9D}"/>
    <pc:docChg chg="modSld">
      <pc:chgData name="서영태" userId="S::youngtgae.seo@cnspartner.com::cb760f64-8113-454f-848a-4b2a01245da4" providerId="AD" clId="Web-{D9635AF4-9429-22FD-969C-5ED82F6F9A9D}" dt="2021-12-29T00:53:01.757" v="155" actId="20577"/>
      <pc:docMkLst>
        <pc:docMk/>
      </pc:docMkLst>
      <pc:sldChg chg="addSp delSp modSp">
        <pc:chgData name="서영태" userId="S::youngtgae.seo@cnspartner.com::cb760f64-8113-454f-848a-4b2a01245da4" providerId="AD" clId="Web-{D9635AF4-9429-22FD-969C-5ED82F6F9A9D}" dt="2021-12-29T00:44:07.255" v="44" actId="1076"/>
        <pc:sldMkLst>
          <pc:docMk/>
          <pc:sldMk cId="2126679004" sldId="303"/>
        </pc:sldMkLst>
        <pc:spChg chg="del">
          <ac:chgData name="서영태" userId="S::youngtgae.seo@cnspartner.com::cb760f64-8113-454f-848a-4b2a01245da4" providerId="AD" clId="Web-{D9635AF4-9429-22FD-969C-5ED82F6F9A9D}" dt="2021-12-29T00:43:56.707" v="42"/>
          <ac:spMkLst>
            <pc:docMk/>
            <pc:sldMk cId="2126679004" sldId="303"/>
            <ac:spMk id="2" creationId="{B267CE1A-2E7F-4410-BE7F-F4D5E209141C}"/>
          </ac:spMkLst>
        </pc:spChg>
        <pc:spChg chg="add mod">
          <ac:chgData name="서영태" userId="S::youngtgae.seo@cnspartner.com::cb760f64-8113-454f-848a-4b2a01245da4" providerId="AD" clId="Web-{D9635AF4-9429-22FD-969C-5ED82F6F9A9D}" dt="2021-12-29T00:44:07.255" v="44" actId="1076"/>
          <ac:spMkLst>
            <pc:docMk/>
            <pc:sldMk cId="2126679004" sldId="303"/>
            <ac:spMk id="4" creationId="{AA59A605-7778-4956-A4A9-D3AA2E2EDB85}"/>
          </ac:spMkLst>
        </pc:spChg>
      </pc:sldChg>
      <pc:sldChg chg="addSp modSp">
        <pc:chgData name="서영태" userId="S::youngtgae.seo@cnspartner.com::cb760f64-8113-454f-848a-4b2a01245da4" providerId="AD" clId="Web-{D9635AF4-9429-22FD-969C-5ED82F6F9A9D}" dt="2021-12-29T00:43:49.989" v="41" actId="14100"/>
        <pc:sldMkLst>
          <pc:docMk/>
          <pc:sldMk cId="136892639" sldId="305"/>
        </pc:sldMkLst>
        <pc:spChg chg="mod">
          <ac:chgData name="서영태" userId="S::youngtgae.seo@cnspartner.com::cb760f64-8113-454f-848a-4b2a01245da4" providerId="AD" clId="Web-{D9635AF4-9429-22FD-969C-5ED82F6F9A9D}" dt="2021-12-29T00:42:57.441" v="9" actId="20577"/>
          <ac:spMkLst>
            <pc:docMk/>
            <pc:sldMk cId="136892639" sldId="305"/>
            <ac:spMk id="2" creationId="{00000000-0000-0000-0000-000000000000}"/>
          </ac:spMkLst>
        </pc:spChg>
        <pc:spChg chg="add mod">
          <ac:chgData name="서영태" userId="S::youngtgae.seo@cnspartner.com::cb760f64-8113-454f-848a-4b2a01245da4" providerId="AD" clId="Web-{D9635AF4-9429-22FD-969C-5ED82F6F9A9D}" dt="2021-12-29T00:43:49.989" v="41" actId="14100"/>
          <ac:spMkLst>
            <pc:docMk/>
            <pc:sldMk cId="136892639" sldId="305"/>
            <ac:spMk id="5" creationId="{358EE152-36CC-4792-B8C6-B69EC8277A3A}"/>
          </ac:spMkLst>
        </pc:spChg>
      </pc:sldChg>
      <pc:sldChg chg="modSp">
        <pc:chgData name="서영태" userId="S::youngtgae.seo@cnspartner.com::cb760f64-8113-454f-848a-4b2a01245da4" providerId="AD" clId="Web-{D9635AF4-9429-22FD-969C-5ED82F6F9A9D}" dt="2021-12-29T00:53:01.757" v="155" actId="20577"/>
        <pc:sldMkLst>
          <pc:docMk/>
          <pc:sldMk cId="2791856098" sldId="306"/>
        </pc:sldMkLst>
        <pc:spChg chg="mod">
          <ac:chgData name="서영태" userId="S::youngtgae.seo@cnspartner.com::cb760f64-8113-454f-848a-4b2a01245da4" providerId="AD" clId="Web-{D9635AF4-9429-22FD-969C-5ED82F6F9A9D}" dt="2021-12-29T00:53:01.757" v="155" actId="20577"/>
          <ac:spMkLst>
            <pc:docMk/>
            <pc:sldMk cId="2791856098" sldId="306"/>
            <ac:spMk id="2" creationId="{00000000-0000-0000-0000-000000000000}"/>
          </ac:spMkLst>
        </pc:spChg>
        <pc:spChg chg="mod">
          <ac:chgData name="서영태" userId="S::youngtgae.seo@cnspartner.com::cb760f64-8113-454f-848a-4b2a01245da4" providerId="AD" clId="Web-{D9635AF4-9429-22FD-969C-5ED82F6F9A9D}" dt="2021-12-29T00:52:28.756" v="134" actId="14100"/>
          <ac:spMkLst>
            <pc:docMk/>
            <pc:sldMk cId="2791856098" sldId="306"/>
            <ac:spMk id="3" creationId="{00000000-0000-0000-0000-000000000000}"/>
          </ac:spMkLst>
        </pc:spChg>
      </pc:sldChg>
      <pc:sldChg chg="modSp">
        <pc:chgData name="서영태" userId="S::youngtgae.seo@cnspartner.com::cb760f64-8113-454f-848a-4b2a01245da4" providerId="AD" clId="Web-{D9635AF4-9429-22FD-969C-5ED82F6F9A9D}" dt="2021-12-29T00:51:15.114" v="118" actId="20577"/>
        <pc:sldMkLst>
          <pc:docMk/>
          <pc:sldMk cId="4095203613" sldId="307"/>
        </pc:sldMkLst>
        <pc:spChg chg="mod">
          <ac:chgData name="서영태" userId="S::youngtgae.seo@cnspartner.com::cb760f64-8113-454f-848a-4b2a01245da4" providerId="AD" clId="Web-{D9635AF4-9429-22FD-969C-5ED82F6F9A9D}" dt="2021-12-29T00:50:27.832" v="92" actId="20577"/>
          <ac:spMkLst>
            <pc:docMk/>
            <pc:sldMk cId="4095203613" sldId="307"/>
            <ac:spMk id="3" creationId="{00000000-0000-0000-0000-000000000000}"/>
          </ac:spMkLst>
        </pc:spChg>
        <pc:spChg chg="mod">
          <ac:chgData name="서영태" userId="S::youngtgae.seo@cnspartner.com::cb760f64-8113-454f-848a-4b2a01245da4" providerId="AD" clId="Web-{D9635AF4-9429-22FD-969C-5ED82F6F9A9D}" dt="2021-12-29T00:51:15.114" v="118" actId="20577"/>
          <ac:spMkLst>
            <pc:docMk/>
            <pc:sldMk cId="4095203613" sldId="307"/>
            <ac:spMk id="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15429D-BEF7-40D0-8F91-658E4B9A21D4}" type="datetimeFigureOut">
              <a:rPr lang="ko-KR" altLang="en-US" smtClean="0"/>
              <a:t>2022-04-07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D3C074-D24E-48A6-9875-92D69B4AA1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86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271728" y="778694"/>
            <a:ext cx="9361793" cy="346050"/>
          </a:xfrm>
          <a:prstGeom prst="rect">
            <a:avLst/>
          </a:prstGeom>
        </p:spPr>
        <p:txBody>
          <a:bodyPr anchor="ctr"/>
          <a:lstStyle>
            <a:lvl1pPr algn="r">
              <a:defRPr sz="2000" b="1">
                <a:ea typeface="LG스마트체 Regular"/>
              </a:defRPr>
            </a:lvl1pPr>
          </a:lstStyle>
          <a:p>
            <a:r>
              <a:rPr lang="ko-KR" altLang="en-US" dirty="0" err="1"/>
              <a:t>프로젝트명</a:t>
            </a:r>
            <a:endParaRPr lang="ko-KR" altLang="en-US" dirty="0"/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0" hasCustomPrompt="1"/>
          </p:nvPr>
        </p:nvSpPr>
        <p:spPr>
          <a:xfrm>
            <a:off x="271728" y="2276872"/>
            <a:ext cx="9361793" cy="288032"/>
          </a:xfrm>
          <a:prstGeom prst="rect">
            <a:avLst/>
          </a:prstGeom>
        </p:spPr>
        <p:txBody>
          <a:bodyPr anchor="ctr"/>
          <a:lstStyle>
            <a:lvl1pPr marL="0" indent="0" algn="r">
              <a:buFontTx/>
              <a:buNone/>
              <a:defRPr sz="1600" b="1">
                <a:ea typeface="LG스마트체 Regular"/>
              </a:defRPr>
            </a:lvl1pPr>
            <a:lvl2pPr>
              <a:defRPr sz="1600">
                <a:ea typeface="LG스마트체 Regular"/>
              </a:defRPr>
            </a:lvl2pPr>
            <a:lvl3pPr>
              <a:defRPr sz="1600">
                <a:ea typeface="LG스마트체 Regular"/>
              </a:defRPr>
            </a:lvl3pPr>
            <a:lvl4pPr>
              <a:defRPr sz="1600">
                <a:ea typeface="LG스마트체 Regular"/>
              </a:defRPr>
            </a:lvl4pPr>
            <a:lvl5pPr>
              <a:defRPr sz="1600">
                <a:ea typeface="LG스마트체 Regular"/>
              </a:defRPr>
            </a:lvl5pPr>
          </a:lstStyle>
          <a:p>
            <a:pPr lvl="0"/>
            <a:r>
              <a:rPr lang="ko-KR" altLang="en-US"/>
              <a:t>문서명</a:t>
            </a:r>
            <a:endParaRPr lang="ko-KR" altLang="en-US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1" hasCustomPrompt="1"/>
          </p:nvPr>
        </p:nvSpPr>
        <p:spPr>
          <a:xfrm>
            <a:off x="271728" y="4437113"/>
            <a:ext cx="9339522" cy="287659"/>
          </a:xfrm>
          <a:prstGeom prst="rect">
            <a:avLst/>
          </a:prstGeom>
        </p:spPr>
        <p:txBody>
          <a:bodyPr anchor="ctr"/>
          <a:lstStyle>
            <a:lvl1pPr marL="0" indent="0" algn="r">
              <a:buFontTx/>
              <a:buNone/>
              <a:defRPr sz="1600" b="1">
                <a:ea typeface="LG스마트체 Regular"/>
              </a:defRPr>
            </a:lvl1pPr>
            <a:lvl2pPr>
              <a:defRPr sz="1600">
                <a:ea typeface="LG스마트체 Regular"/>
              </a:defRPr>
            </a:lvl2pPr>
            <a:lvl3pPr>
              <a:defRPr sz="1600">
                <a:ea typeface="LG스마트체 Regular"/>
              </a:defRPr>
            </a:lvl3pPr>
            <a:lvl4pPr>
              <a:defRPr sz="1600">
                <a:ea typeface="LG스마트체 Regular"/>
              </a:defRPr>
            </a:lvl4pPr>
            <a:lvl5pPr>
              <a:defRPr sz="1600">
                <a:ea typeface="LG스마트체 Regular"/>
              </a:defRPr>
            </a:lvl5pPr>
          </a:lstStyle>
          <a:p>
            <a:pPr lvl="0"/>
            <a:r>
              <a:rPr lang="ko-KR" altLang="en-US" dirty="0"/>
              <a:t>관리부서 </a:t>
            </a:r>
            <a:r>
              <a:rPr lang="en-US" altLang="ko-KR" dirty="0"/>
              <a:t>: 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 hasCustomPrompt="1"/>
          </p:nvPr>
        </p:nvSpPr>
        <p:spPr>
          <a:xfrm>
            <a:off x="272480" y="1628775"/>
            <a:ext cx="9361040" cy="504825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2800"/>
            </a:lvl1pPr>
          </a:lstStyle>
          <a:p>
            <a:pPr lvl="0"/>
            <a:r>
              <a:rPr lang="ko-KR" altLang="en-US" dirty="0"/>
              <a:t>제목</a:t>
            </a:r>
          </a:p>
        </p:txBody>
      </p:sp>
    </p:spTree>
    <p:extLst>
      <p:ext uri="{BB962C8B-B14F-4D97-AF65-F5344CB8AC3E}">
        <p14:creationId xmlns:p14="http://schemas.microsoft.com/office/powerpoint/2010/main" val="3306180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10"/>
          <p:cNvSpPr txBox="1">
            <a:spLocks noChangeArrowheads="1"/>
          </p:cNvSpPr>
          <p:nvPr userDrawn="1"/>
        </p:nvSpPr>
        <p:spPr bwMode="auto">
          <a:xfrm>
            <a:off x="295805" y="107340"/>
            <a:ext cx="7254081" cy="369332"/>
          </a:xfrm>
          <a:prstGeom prst="rect">
            <a:avLst/>
          </a:prstGeom>
          <a:noFill/>
          <a:ln w="15875">
            <a:noFill/>
            <a:prstDash val="sysDot"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LG Shopping</a:t>
            </a:r>
            <a:endParaRPr lang="ko-KR" altLang="en-US" b="1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 hasCustomPrompt="1"/>
          </p:nvPr>
        </p:nvSpPr>
        <p:spPr>
          <a:xfrm>
            <a:off x="6537176" y="107950"/>
            <a:ext cx="3095774" cy="296863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ko-KR" altLang="en-US" dirty="0"/>
              <a:t>제목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11"/>
          </p:nvPr>
        </p:nvSpPr>
        <p:spPr>
          <a:xfrm>
            <a:off x="416496" y="764704"/>
            <a:ext cx="9073008" cy="55446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686652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표 개체 틀 2"/>
          <p:cNvSpPr>
            <a:spLocks noGrp="1"/>
          </p:cNvSpPr>
          <p:nvPr>
            <p:ph type="tbl" sz="quarter" idx="10"/>
          </p:nvPr>
        </p:nvSpPr>
        <p:spPr>
          <a:xfrm>
            <a:off x="501991" y="981075"/>
            <a:ext cx="8897503" cy="5184229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271727" y="620689"/>
            <a:ext cx="93625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u="sng" dirty="0">
                <a:ea typeface="LG스마트체 Light"/>
              </a:rPr>
              <a:t>개정 이력</a:t>
            </a:r>
          </a:p>
        </p:txBody>
      </p:sp>
      <p:sp>
        <p:nvSpPr>
          <p:cNvPr id="10" name="Text Box 310"/>
          <p:cNvSpPr txBox="1">
            <a:spLocks noChangeArrowheads="1"/>
          </p:cNvSpPr>
          <p:nvPr userDrawn="1"/>
        </p:nvSpPr>
        <p:spPr bwMode="auto">
          <a:xfrm>
            <a:off x="295805" y="107340"/>
            <a:ext cx="7254081" cy="369332"/>
          </a:xfrm>
          <a:prstGeom prst="rect">
            <a:avLst/>
          </a:prstGeom>
          <a:noFill/>
          <a:ln w="15875">
            <a:noFill/>
            <a:prstDash val="sysDot"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LG Shopping</a:t>
            </a:r>
            <a:endParaRPr lang="ko-KR" altLang="en-US" b="1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54651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3"/>
          <p:cNvGrpSpPr>
            <a:grpSpLocks/>
          </p:cNvGrpSpPr>
          <p:nvPr userDrawn="1"/>
        </p:nvGrpSpPr>
        <p:grpSpPr bwMode="auto">
          <a:xfrm>
            <a:off x="271728" y="995363"/>
            <a:ext cx="9362547" cy="5319712"/>
            <a:chOff x="211" y="402"/>
            <a:chExt cx="5801" cy="3583"/>
          </a:xfrm>
        </p:grpSpPr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1389" y="756"/>
              <a:ext cx="4623" cy="3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4000" rIns="54000" anchor="ctr"/>
            <a:lstStyle>
              <a:lvl1pPr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eaLnBrk="1" latinLnBrk="1" hangingPunct="1">
                <a:spcBef>
                  <a:spcPct val="10000"/>
                </a:spcBef>
                <a:spcAft>
                  <a:spcPct val="10000"/>
                </a:spcAft>
              </a:pPr>
              <a:endParaRPr lang="ko-KR" altLang="ko-KR" b="0">
                <a:latin typeface="LG스마트체 Light" pitchFamily="50" charset="-127"/>
                <a:ea typeface="LG스마트체 Light" pitchFamily="50" charset="-127"/>
              </a:endParaRPr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800" y="756"/>
              <a:ext cx="589" cy="3229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4000" rIns="54000" anchor="ctr"/>
            <a:lstStyle>
              <a:lvl1pPr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eaLnBrk="1" latinLnBrk="1" hangingPunct="1">
                <a:spcBef>
                  <a:spcPct val="10000"/>
                </a:spcBef>
                <a:spcAft>
                  <a:spcPct val="10000"/>
                </a:spcAft>
              </a:pPr>
              <a:endParaRPr lang="ko-KR" altLang="ko-KR" b="0">
                <a:latin typeface="LG스마트체 Light" pitchFamily="50" charset="-127"/>
                <a:ea typeface="LG스마트체 Light" pitchFamily="50" charset="-127"/>
              </a:endParaRPr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211" y="756"/>
              <a:ext cx="589" cy="3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4000" rIns="54000" anchor="t"/>
            <a:lstStyle>
              <a:lvl1pPr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algn="ctr" eaLnBrk="1" latinLnBrk="1" hangingPunct="1">
                <a:spcBef>
                  <a:spcPct val="10000"/>
                </a:spcBef>
                <a:spcAft>
                  <a:spcPct val="10000"/>
                </a:spcAft>
              </a:pPr>
              <a:r>
                <a:rPr lang="en-US" altLang="ko-KR" dirty="0">
                  <a:latin typeface="LG스마트체 Light" pitchFamily="50" charset="-127"/>
                  <a:ea typeface="LG스마트체 Light" pitchFamily="50" charset="-127"/>
                </a:rPr>
                <a:t>To-Be</a:t>
              </a:r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800" y="583"/>
              <a:ext cx="521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4000" tIns="46800" rIns="54000" bIns="46800" anchor="ctr"/>
            <a:lstStyle>
              <a:lvl1pPr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eaLnBrk="1" hangingPunct="1">
                <a:spcAft>
                  <a:spcPct val="10000"/>
                </a:spcAft>
              </a:pPr>
              <a:endParaRPr lang="en-US" altLang="en-US" b="0" dirty="0">
                <a:solidFill>
                  <a:srgbClr val="000000"/>
                </a:solidFill>
                <a:latin typeface="LG스마트체 Light" pitchFamily="50" charset="-127"/>
                <a:ea typeface="LG스마트체 Light" pitchFamily="50" charset="-127"/>
              </a:endParaRPr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211" y="583"/>
              <a:ext cx="58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4000" tIns="46800" rIns="54000" bIns="46800" anchor="ctr" anchorCtr="1"/>
            <a:lstStyle>
              <a:lvl1pPr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eaLnBrk="1" latinLnBrk="1" hangingPunct="1">
                <a:spcBef>
                  <a:spcPct val="10000"/>
                </a:spcBef>
                <a:spcAft>
                  <a:spcPct val="10000"/>
                </a:spcAft>
              </a:pPr>
              <a:r>
                <a:rPr lang="ko-KR" altLang="en-US">
                  <a:latin typeface="LG스마트체 Light" pitchFamily="50" charset="-127"/>
                  <a:ea typeface="LG스마트체 Light" pitchFamily="50" charset="-127"/>
                </a:rPr>
                <a:t>정의</a:t>
              </a:r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800" y="402"/>
              <a:ext cx="5212" cy="18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4000" tIns="46800" rIns="54000" bIns="46800" anchor="ctr" anchorCtr="1"/>
            <a:lstStyle>
              <a:lvl1pPr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eaLnBrk="1" latinLnBrk="1" hangingPunct="1">
                <a:spcBef>
                  <a:spcPct val="10000"/>
                </a:spcBef>
                <a:spcAft>
                  <a:spcPct val="10000"/>
                </a:spcAft>
              </a:pPr>
              <a:r>
                <a:rPr lang="ko-KR" altLang="en-US">
                  <a:latin typeface="LG스마트체 Light" pitchFamily="50" charset="-127"/>
                  <a:ea typeface="LG스마트체 Light" pitchFamily="50" charset="-127"/>
                </a:rPr>
                <a:t>상세내용</a:t>
              </a:r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211" y="402"/>
              <a:ext cx="589" cy="18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4000" tIns="46800" rIns="54000" bIns="46800" anchor="ctr" anchorCtr="1"/>
            <a:lstStyle>
              <a:lvl1pPr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eaLnBrk="1" latinLnBrk="1" hangingPunct="1">
                <a:spcBef>
                  <a:spcPct val="10000"/>
                </a:spcBef>
                <a:spcAft>
                  <a:spcPct val="10000"/>
                </a:spcAft>
              </a:pPr>
              <a:r>
                <a:rPr lang="ko-KR" altLang="en-US" dirty="0">
                  <a:latin typeface="LG스마트체 Light" pitchFamily="50" charset="-127"/>
                  <a:ea typeface="LG스마트체 Light" pitchFamily="50" charset="-127"/>
                </a:rPr>
                <a:t>구분 </a:t>
              </a:r>
            </a:p>
          </p:txBody>
        </p:sp>
        <p:sp>
          <p:nvSpPr>
            <p:cNvPr id="15" name="Line 11"/>
            <p:cNvSpPr>
              <a:spLocks noChangeShapeType="1"/>
            </p:cNvSpPr>
            <p:nvPr/>
          </p:nvSpPr>
          <p:spPr bwMode="auto">
            <a:xfrm>
              <a:off x="211" y="402"/>
              <a:ext cx="5801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54000" rIns="54000" anchor="ctr"/>
            <a:lstStyle/>
            <a:p>
              <a:endParaRPr lang="ko-KR" altLang="en-US">
                <a:latin typeface="LG스마트체 Light" pitchFamily="50" charset="-127"/>
                <a:ea typeface="LG스마트체 Light" pitchFamily="50" charset="-127"/>
              </a:endParaRPr>
            </a:p>
          </p:txBody>
        </p:sp>
        <p:sp>
          <p:nvSpPr>
            <p:cNvPr id="16" name="Line 12"/>
            <p:cNvSpPr>
              <a:spLocks noChangeShapeType="1"/>
            </p:cNvSpPr>
            <p:nvPr/>
          </p:nvSpPr>
          <p:spPr bwMode="auto">
            <a:xfrm>
              <a:off x="211" y="583"/>
              <a:ext cx="58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54000" rIns="54000" anchor="ctr"/>
            <a:lstStyle/>
            <a:p>
              <a:endParaRPr lang="ko-KR" altLang="en-US">
                <a:latin typeface="LG스마트체 Light" pitchFamily="50" charset="-127"/>
                <a:ea typeface="LG스마트체 Light" pitchFamily="50" charset="-127"/>
              </a:endParaRPr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>
              <a:off x="211" y="756"/>
              <a:ext cx="58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54000" rIns="54000" anchor="ctr"/>
            <a:lstStyle/>
            <a:p>
              <a:endParaRPr lang="ko-KR" altLang="en-US">
                <a:latin typeface="LG스마트체 Light" pitchFamily="50" charset="-127"/>
                <a:ea typeface="LG스마트체 Light" pitchFamily="50" charset="-127"/>
              </a:endParaRPr>
            </a:p>
          </p:txBody>
        </p:sp>
        <p:sp>
          <p:nvSpPr>
            <p:cNvPr id="18" name="Line 14"/>
            <p:cNvSpPr>
              <a:spLocks noChangeShapeType="1"/>
            </p:cNvSpPr>
            <p:nvPr/>
          </p:nvSpPr>
          <p:spPr bwMode="auto">
            <a:xfrm>
              <a:off x="211" y="3985"/>
              <a:ext cx="5801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54000" rIns="54000" anchor="ctr"/>
            <a:lstStyle/>
            <a:p>
              <a:endParaRPr lang="ko-KR" altLang="en-US">
                <a:latin typeface="LG스마트체 Light" pitchFamily="50" charset="-127"/>
                <a:ea typeface="LG스마트체 Light" pitchFamily="50" charset="-127"/>
              </a:endParaRPr>
            </a:p>
          </p:txBody>
        </p:sp>
        <p:sp>
          <p:nvSpPr>
            <p:cNvPr id="19" name="Line 15"/>
            <p:cNvSpPr>
              <a:spLocks noChangeShapeType="1"/>
            </p:cNvSpPr>
            <p:nvPr/>
          </p:nvSpPr>
          <p:spPr bwMode="auto">
            <a:xfrm>
              <a:off x="211" y="402"/>
              <a:ext cx="0" cy="3583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54000" rIns="54000" anchor="ctr"/>
            <a:lstStyle/>
            <a:p>
              <a:endParaRPr lang="ko-KR" altLang="en-US">
                <a:latin typeface="LG스마트체 Light" pitchFamily="50" charset="-127"/>
                <a:ea typeface="LG스마트체 Light" pitchFamily="50" charset="-127"/>
              </a:endParaRPr>
            </a:p>
          </p:txBody>
        </p:sp>
        <p:sp>
          <p:nvSpPr>
            <p:cNvPr id="20" name="Line 16"/>
            <p:cNvSpPr>
              <a:spLocks noChangeShapeType="1"/>
            </p:cNvSpPr>
            <p:nvPr/>
          </p:nvSpPr>
          <p:spPr bwMode="auto">
            <a:xfrm>
              <a:off x="800" y="402"/>
              <a:ext cx="0" cy="35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54000" rIns="54000" anchor="ctr"/>
            <a:lstStyle/>
            <a:p>
              <a:endParaRPr lang="ko-KR" altLang="en-US">
                <a:latin typeface="LG스마트체 Light" pitchFamily="50" charset="-127"/>
                <a:ea typeface="LG스마트체 Light" pitchFamily="50" charset="-127"/>
              </a:endParaRPr>
            </a:p>
          </p:txBody>
        </p:sp>
        <p:sp>
          <p:nvSpPr>
            <p:cNvPr id="21" name="Line 17"/>
            <p:cNvSpPr>
              <a:spLocks noChangeShapeType="1"/>
            </p:cNvSpPr>
            <p:nvPr/>
          </p:nvSpPr>
          <p:spPr bwMode="auto">
            <a:xfrm>
              <a:off x="6012" y="402"/>
              <a:ext cx="0" cy="3583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54000" rIns="54000" anchor="ctr"/>
            <a:lstStyle/>
            <a:p>
              <a:endParaRPr lang="ko-KR" altLang="en-US">
                <a:latin typeface="LG스마트체 Light" pitchFamily="50" charset="-127"/>
                <a:ea typeface="LG스마트체 Light" pitchFamily="50" charset="-127"/>
              </a:endParaRPr>
            </a:p>
          </p:txBody>
        </p:sp>
        <p:sp>
          <p:nvSpPr>
            <p:cNvPr id="22" name="Line 18"/>
            <p:cNvSpPr>
              <a:spLocks noChangeShapeType="1"/>
            </p:cNvSpPr>
            <p:nvPr/>
          </p:nvSpPr>
          <p:spPr bwMode="auto">
            <a:xfrm>
              <a:off x="1389" y="756"/>
              <a:ext cx="0" cy="322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54000" rIns="54000" anchor="ctr"/>
            <a:lstStyle/>
            <a:p>
              <a:endParaRPr lang="ko-KR" altLang="en-US">
                <a:latin typeface="LG스마트체 Light" pitchFamily="50" charset="-127"/>
                <a:ea typeface="LG스마트체 Light" pitchFamily="50" charset="-127"/>
              </a:endParaRPr>
            </a:p>
          </p:txBody>
        </p:sp>
      </p:grpSp>
      <p:sp>
        <p:nvSpPr>
          <p:cNvPr id="23" name="Text Box 97"/>
          <p:cNvSpPr txBox="1">
            <a:spLocks noChangeArrowheads="1"/>
          </p:cNvSpPr>
          <p:nvPr userDrawn="1"/>
        </p:nvSpPr>
        <p:spPr bwMode="auto">
          <a:xfrm>
            <a:off x="550473" y="4572008"/>
            <a:ext cx="39802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latinLnBrk="1" hangingPunct="1">
              <a:buFont typeface="Wingdings" pitchFamily="2" charset="2"/>
              <a:buNone/>
            </a:pPr>
            <a:r>
              <a:rPr lang="ko-KR" altLang="en-US" sz="800" b="0" u="sng" dirty="0">
                <a:latin typeface="LG스마트체 Light" pitchFamily="50" charset="-127"/>
                <a:ea typeface="LG스마트체 Light" pitchFamily="50" charset="-127"/>
              </a:rPr>
              <a:t>범례</a:t>
            </a:r>
          </a:p>
        </p:txBody>
      </p:sp>
      <p:sp>
        <p:nvSpPr>
          <p:cNvPr id="24" name="Rectangle 94"/>
          <p:cNvSpPr>
            <a:spLocks noChangeArrowheads="1"/>
          </p:cNvSpPr>
          <p:nvPr userDrawn="1"/>
        </p:nvSpPr>
        <p:spPr bwMode="auto">
          <a:xfrm>
            <a:off x="347915" y="4852488"/>
            <a:ext cx="803142" cy="215444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96969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0" marR="0" lvl="0" indent="0" algn="ctr" defTabSz="91440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G스마트체 Light" pitchFamily="50" charset="-127"/>
                <a:ea typeface="LG스마트체 Light" pitchFamily="50" charset="-127"/>
              </a:rPr>
              <a:t>On-Line</a:t>
            </a:r>
          </a:p>
        </p:txBody>
      </p:sp>
      <p:sp>
        <p:nvSpPr>
          <p:cNvPr id="25" name="Rectangle 95"/>
          <p:cNvSpPr>
            <a:spLocks noChangeArrowheads="1"/>
          </p:cNvSpPr>
          <p:nvPr userDrawn="1"/>
        </p:nvSpPr>
        <p:spPr bwMode="auto">
          <a:xfrm>
            <a:off x="347915" y="5132968"/>
            <a:ext cx="803142" cy="215444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969696"/>
            </a:solidFill>
            <a:prstDash val="dash"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0" marR="0" lvl="0" indent="0" algn="ctr" defTabSz="91440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G스마트체 Light" pitchFamily="50" charset="-127"/>
                <a:ea typeface="LG스마트체 Light" pitchFamily="50" charset="-127"/>
              </a:rPr>
              <a:t>Off-Line</a:t>
            </a:r>
          </a:p>
        </p:txBody>
      </p:sp>
      <p:sp>
        <p:nvSpPr>
          <p:cNvPr id="26" name="AutoShape 96"/>
          <p:cNvSpPr>
            <a:spLocks noChangeArrowheads="1"/>
          </p:cNvSpPr>
          <p:nvPr userDrawn="1"/>
        </p:nvSpPr>
        <p:spPr bwMode="auto">
          <a:xfrm>
            <a:off x="358233" y="5413448"/>
            <a:ext cx="782505" cy="406400"/>
          </a:xfrm>
          <a:prstGeom prst="flowChartDocument">
            <a:avLst/>
          </a:prstGeom>
          <a:solidFill>
            <a:srgbClr val="CCFFCC"/>
          </a:solidFill>
          <a:ln w="9525" algn="ctr">
            <a:solidFill>
              <a:srgbClr val="969696"/>
            </a:solidFill>
            <a:miter lim="800000"/>
            <a:headEnd/>
            <a:tailEnd/>
          </a:ln>
        </p:spPr>
        <p:txBody>
          <a:bodyPr lIns="0" rIns="0" anchor="ctr"/>
          <a:lstStyle/>
          <a:p>
            <a:pPr marL="0" marR="0" lvl="0" indent="0" algn="ctr" defTabSz="91440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G스마트체 Light" pitchFamily="50" charset="-127"/>
                <a:ea typeface="LG스마트체 Light" pitchFamily="50" charset="-127"/>
              </a:rPr>
              <a:t>Document</a:t>
            </a:r>
            <a:endParaRPr kumimoji="0" lang="en-US" altLang="ko-KR" sz="8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G스마트체 Light" pitchFamily="50" charset="-127"/>
              <a:ea typeface="LG스마트체 Light" pitchFamily="50" charset="-127"/>
            </a:endParaRPr>
          </a:p>
        </p:txBody>
      </p:sp>
      <p:grpSp>
        <p:nvGrpSpPr>
          <p:cNvPr id="27" name="Group 98"/>
          <p:cNvGrpSpPr>
            <a:grpSpLocks/>
          </p:cNvGrpSpPr>
          <p:nvPr userDrawn="1"/>
        </p:nvGrpSpPr>
        <p:grpSpPr bwMode="auto">
          <a:xfrm>
            <a:off x="335877" y="5884882"/>
            <a:ext cx="827219" cy="330200"/>
            <a:chOff x="3664" y="3430"/>
            <a:chExt cx="481" cy="208"/>
          </a:xfrm>
        </p:grpSpPr>
        <p:sp>
          <p:nvSpPr>
            <p:cNvPr id="28" name="Rectangle 99"/>
            <p:cNvSpPr>
              <a:spLocks noChangeArrowheads="1"/>
            </p:cNvSpPr>
            <p:nvPr/>
          </p:nvSpPr>
          <p:spPr bwMode="auto">
            <a:xfrm>
              <a:off x="3664" y="3430"/>
              <a:ext cx="481" cy="208"/>
            </a:xfrm>
            <a:prstGeom prst="rect">
              <a:avLst/>
            </a:prstGeom>
            <a:solidFill>
              <a:srgbClr val="EAEAEA"/>
            </a:solidFill>
            <a:ln w="12700" algn="ctr">
              <a:noFill/>
              <a:miter lim="800000"/>
              <a:headEnd/>
              <a:tailEnd/>
            </a:ln>
          </p:spPr>
          <p:txBody>
            <a:bodyPr wrap="none" lIns="54000" rIns="54000" anchor="ctr"/>
            <a:lstStyle/>
            <a:p>
              <a:pPr marL="0" marR="0" lvl="0" indent="0" algn="ctr" defTabSz="914400" eaLnBrk="0" fontAlgn="auto" latinLnBrk="0" hangingPunc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altLang="ko-KR" sz="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LG스마트체 Light" pitchFamily="50" charset="-127"/>
                  <a:ea typeface="LG스마트체 Light" pitchFamily="50" charset="-127"/>
                </a:rPr>
                <a:t>Interface </a:t>
              </a:r>
            </a:p>
            <a:p>
              <a:pPr marL="0" marR="0" lvl="0" indent="0" algn="ctr" defTabSz="914400" eaLnBrk="0" fontAlgn="auto" latinLnBrk="0" hangingPunc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ko-KR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LG스마트체 Light" pitchFamily="50" charset="-127"/>
                  <a:ea typeface="LG스마트체 Light" pitchFamily="50" charset="-127"/>
                </a:rPr>
                <a:t>시스템</a:t>
              </a:r>
            </a:p>
          </p:txBody>
        </p:sp>
        <p:sp>
          <p:nvSpPr>
            <p:cNvPr id="29" name="Line 100"/>
            <p:cNvSpPr>
              <a:spLocks noChangeShapeType="1"/>
            </p:cNvSpPr>
            <p:nvPr/>
          </p:nvSpPr>
          <p:spPr bwMode="auto">
            <a:xfrm>
              <a:off x="3664" y="3430"/>
              <a:ext cx="481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54000" rIns="54000" anchor="ctr"/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G스마트체 Light" pitchFamily="50" charset="-127"/>
                <a:ea typeface="LG스마트체 Light" pitchFamily="50" charset="-127"/>
              </a:endParaRPr>
            </a:p>
          </p:txBody>
        </p:sp>
        <p:sp>
          <p:nvSpPr>
            <p:cNvPr id="30" name="Line 101"/>
            <p:cNvSpPr>
              <a:spLocks noChangeShapeType="1"/>
            </p:cNvSpPr>
            <p:nvPr/>
          </p:nvSpPr>
          <p:spPr bwMode="auto">
            <a:xfrm>
              <a:off x="3664" y="3632"/>
              <a:ext cx="481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54000" rIns="54000" anchor="ctr"/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G스마트체 Light" pitchFamily="50" charset="-127"/>
                <a:ea typeface="LG스마트체 Light" pitchFamily="50" charset="-127"/>
              </a:endParaRPr>
            </a:p>
          </p:txBody>
        </p:sp>
      </p:grpSp>
      <p:sp>
        <p:nvSpPr>
          <p:cNvPr id="31" name="AutoShape 35"/>
          <p:cNvSpPr>
            <a:spLocks noChangeArrowheads="1"/>
          </p:cNvSpPr>
          <p:nvPr userDrawn="1"/>
        </p:nvSpPr>
        <p:spPr bwMode="auto">
          <a:xfrm>
            <a:off x="1308896" y="1959187"/>
            <a:ext cx="761224" cy="501532"/>
          </a:xfrm>
          <a:prstGeom prst="flowChartPredefinedProcess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0" rIns="0"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latinLnBrk="1" hangingPunct="1">
              <a:buFont typeface="Wingdings" pitchFamily="2" charset="2"/>
              <a:buNone/>
            </a:pPr>
            <a:r>
              <a:rPr lang="en-US" altLang="ko-KR" sz="800" b="0" dirty="0">
                <a:latin typeface="LG스마트체 Light" pitchFamily="50" charset="-127"/>
                <a:ea typeface="LG스마트체 Light" pitchFamily="50" charset="-127"/>
              </a:rPr>
              <a:t>N/A</a:t>
            </a:r>
            <a:endParaRPr lang="ko-KR" altLang="en-US" sz="800" b="0" dirty="0">
              <a:latin typeface="LG스마트체 Light" pitchFamily="50" charset="-127"/>
              <a:ea typeface="LG스마트체 Light" pitchFamily="50" charset="-127"/>
            </a:endParaRPr>
          </a:p>
        </p:txBody>
      </p:sp>
      <p:sp>
        <p:nvSpPr>
          <p:cNvPr id="32" name="Rectangle 36"/>
          <p:cNvSpPr>
            <a:spLocks noChangeArrowheads="1"/>
          </p:cNvSpPr>
          <p:nvPr userDrawn="1"/>
        </p:nvSpPr>
        <p:spPr bwMode="auto">
          <a:xfrm>
            <a:off x="1308897" y="1750872"/>
            <a:ext cx="757784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latinLnBrk="1" hangingPunct="1"/>
            <a:r>
              <a:rPr lang="en-US" altLang="ko-KR" b="0" u="none" dirty="0">
                <a:latin typeface="LG스마트체 Light" pitchFamily="50" charset="-127"/>
                <a:ea typeface="LG스마트체 Light" pitchFamily="50" charset="-127"/>
              </a:rPr>
              <a:t>Previous</a:t>
            </a:r>
          </a:p>
        </p:txBody>
      </p:sp>
      <p:sp>
        <p:nvSpPr>
          <p:cNvPr id="33" name="Rectangle 37"/>
          <p:cNvSpPr>
            <a:spLocks noChangeArrowheads="1"/>
          </p:cNvSpPr>
          <p:nvPr userDrawn="1"/>
        </p:nvSpPr>
        <p:spPr bwMode="auto">
          <a:xfrm>
            <a:off x="1308897" y="5406678"/>
            <a:ext cx="757784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latinLnBrk="1" hangingPunct="1"/>
            <a:r>
              <a:rPr lang="en-US" altLang="ko-KR" b="0" u="none" dirty="0">
                <a:latin typeface="LG스마트체 Light" pitchFamily="50" charset="-127"/>
                <a:ea typeface="LG스마트체 Light" pitchFamily="50" charset="-127"/>
              </a:rPr>
              <a:t>Next</a:t>
            </a:r>
          </a:p>
        </p:txBody>
      </p:sp>
      <p:sp>
        <p:nvSpPr>
          <p:cNvPr id="34" name="AutoShape 35"/>
          <p:cNvSpPr>
            <a:spLocks noChangeArrowheads="1"/>
          </p:cNvSpPr>
          <p:nvPr userDrawn="1"/>
        </p:nvSpPr>
        <p:spPr bwMode="auto">
          <a:xfrm>
            <a:off x="1305457" y="5613459"/>
            <a:ext cx="761224" cy="501532"/>
          </a:xfrm>
          <a:prstGeom prst="flowChartPredefinedProcess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0" rIns="0"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/>
            <a:r>
              <a:rPr lang="en-US" altLang="ko-KR" sz="800" b="0" dirty="0">
                <a:latin typeface="LG스마트체 Light" pitchFamily="50" charset="-127"/>
                <a:ea typeface="LG스마트체 Light" pitchFamily="50" charset="-127"/>
              </a:rPr>
              <a:t>N/A</a:t>
            </a:r>
            <a:endParaRPr lang="ko-KR" altLang="en-US" sz="800" b="0" dirty="0">
              <a:latin typeface="LG스마트체 Light" pitchFamily="50" charset="-127"/>
              <a:ea typeface="LG스마트체 Light" pitchFamily="50" charset="-127"/>
            </a:endParaRPr>
          </a:p>
        </p:txBody>
      </p:sp>
      <p:sp>
        <p:nvSpPr>
          <p:cNvPr id="39" name="텍스트 개체 틀 38"/>
          <p:cNvSpPr>
            <a:spLocks noGrp="1"/>
          </p:cNvSpPr>
          <p:nvPr>
            <p:ph type="body" sz="quarter" idx="10"/>
          </p:nvPr>
        </p:nvSpPr>
        <p:spPr>
          <a:xfrm>
            <a:off x="271727" y="531403"/>
            <a:ext cx="9362546" cy="412750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lang="ko-KR" altLang="en-US" sz="1600" smtClean="0">
                <a:latin typeface="+mj-lt"/>
                <a:ea typeface="+mj-ea"/>
                <a:cs typeface="+mj-cs"/>
              </a:defRPr>
            </a:lvl1pPr>
            <a:lvl2pPr>
              <a:defRPr lang="ko-KR" altLang="en-US" smtClean="0"/>
            </a:lvl2pPr>
            <a:lvl3pPr>
              <a:defRPr lang="ko-KR" altLang="en-US" smtClean="0"/>
            </a:lvl3pPr>
            <a:lvl4pPr>
              <a:defRPr lang="ko-KR" altLang="en-US" smtClean="0"/>
            </a:lvl4pPr>
            <a:lvl5pPr>
              <a:defRPr lang="ko-KR" altLang="en-US"/>
            </a:lvl5pPr>
          </a:lstStyle>
          <a:p>
            <a:pPr lvl="0">
              <a:spcBef>
                <a:spcPct val="0"/>
              </a:spcBef>
              <a:buFont typeface="+mj-lt"/>
              <a:buAutoNum type="arabicPeriod"/>
            </a:pPr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2" name="텍스트 개체 틀 41"/>
          <p:cNvSpPr>
            <a:spLocks noGrp="1"/>
          </p:cNvSpPr>
          <p:nvPr>
            <p:ph type="body" sz="quarter" idx="11"/>
          </p:nvPr>
        </p:nvSpPr>
        <p:spPr>
          <a:xfrm>
            <a:off x="1248048" y="1264096"/>
            <a:ext cx="8386226" cy="256855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5" name="Text Box 310"/>
          <p:cNvSpPr txBox="1">
            <a:spLocks noChangeArrowheads="1"/>
          </p:cNvSpPr>
          <p:nvPr userDrawn="1"/>
        </p:nvSpPr>
        <p:spPr bwMode="auto">
          <a:xfrm>
            <a:off x="295805" y="107340"/>
            <a:ext cx="7254081" cy="369332"/>
          </a:xfrm>
          <a:prstGeom prst="rect">
            <a:avLst/>
          </a:prstGeom>
          <a:noFill/>
          <a:ln w="15875">
            <a:noFill/>
            <a:prstDash val="sysDot"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LG Shopping</a:t>
            </a:r>
            <a:endParaRPr lang="ko-KR" altLang="en-US" b="1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73822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3"/>
          <p:cNvGrpSpPr>
            <a:grpSpLocks/>
          </p:cNvGrpSpPr>
          <p:nvPr userDrawn="1"/>
        </p:nvGrpSpPr>
        <p:grpSpPr bwMode="auto">
          <a:xfrm>
            <a:off x="271728" y="995363"/>
            <a:ext cx="9362547" cy="5319712"/>
            <a:chOff x="211" y="402"/>
            <a:chExt cx="5801" cy="3583"/>
          </a:xfrm>
        </p:grpSpPr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1389" y="756"/>
              <a:ext cx="4623" cy="3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4000" rIns="54000" anchor="ctr"/>
            <a:lstStyle>
              <a:lvl1pPr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eaLnBrk="1" latinLnBrk="1" hangingPunct="1">
                <a:spcBef>
                  <a:spcPct val="10000"/>
                </a:spcBef>
                <a:spcAft>
                  <a:spcPct val="10000"/>
                </a:spcAft>
              </a:pPr>
              <a:endParaRPr lang="ko-KR" altLang="ko-KR" b="0">
                <a:latin typeface="LG스마트체 Light" pitchFamily="50" charset="-127"/>
                <a:ea typeface="LG스마트체 Light" pitchFamily="50" charset="-127"/>
              </a:endParaRPr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800" y="756"/>
              <a:ext cx="589" cy="3229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4000" rIns="54000" anchor="ctr"/>
            <a:lstStyle>
              <a:lvl1pPr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eaLnBrk="1" latinLnBrk="1" hangingPunct="1">
                <a:spcBef>
                  <a:spcPct val="10000"/>
                </a:spcBef>
                <a:spcAft>
                  <a:spcPct val="10000"/>
                </a:spcAft>
              </a:pPr>
              <a:endParaRPr lang="ko-KR" altLang="ko-KR" b="0">
                <a:latin typeface="LG스마트체 Light" pitchFamily="50" charset="-127"/>
                <a:ea typeface="LG스마트체 Light" pitchFamily="50" charset="-127"/>
              </a:endParaRPr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211" y="756"/>
              <a:ext cx="589" cy="3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4000" rIns="54000" anchor="t"/>
            <a:lstStyle>
              <a:lvl1pPr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algn="ctr" eaLnBrk="1" latinLnBrk="1" hangingPunct="1">
                <a:spcBef>
                  <a:spcPct val="10000"/>
                </a:spcBef>
                <a:spcAft>
                  <a:spcPct val="10000"/>
                </a:spcAft>
              </a:pPr>
              <a:r>
                <a:rPr lang="en-US" altLang="ko-KR" dirty="0">
                  <a:latin typeface="LG스마트체 Light" pitchFamily="50" charset="-127"/>
                  <a:ea typeface="LG스마트체 Light" pitchFamily="50" charset="-127"/>
                </a:rPr>
                <a:t>To-Be</a:t>
              </a:r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800" y="583"/>
              <a:ext cx="521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4000" tIns="46800" rIns="54000" bIns="46800" anchor="ctr"/>
            <a:lstStyle>
              <a:lvl1pPr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eaLnBrk="1" hangingPunct="1">
                <a:spcAft>
                  <a:spcPct val="10000"/>
                </a:spcAft>
              </a:pPr>
              <a:endParaRPr lang="en-US" altLang="en-US" b="0" dirty="0">
                <a:solidFill>
                  <a:srgbClr val="000000"/>
                </a:solidFill>
                <a:latin typeface="LG스마트체 Light" pitchFamily="50" charset="-127"/>
                <a:ea typeface="LG스마트체 Light" pitchFamily="50" charset="-127"/>
              </a:endParaRPr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211" y="583"/>
              <a:ext cx="58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4000" tIns="46800" rIns="54000" bIns="46800" anchor="ctr" anchorCtr="1"/>
            <a:lstStyle>
              <a:lvl1pPr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eaLnBrk="1" latinLnBrk="1" hangingPunct="1">
                <a:spcBef>
                  <a:spcPct val="10000"/>
                </a:spcBef>
                <a:spcAft>
                  <a:spcPct val="10000"/>
                </a:spcAft>
              </a:pPr>
              <a:r>
                <a:rPr lang="ko-KR" altLang="en-US">
                  <a:latin typeface="LG스마트체 Light" pitchFamily="50" charset="-127"/>
                  <a:ea typeface="LG스마트체 Light" pitchFamily="50" charset="-127"/>
                </a:rPr>
                <a:t>정의</a:t>
              </a:r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800" y="402"/>
              <a:ext cx="5212" cy="18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4000" tIns="46800" rIns="54000" bIns="46800" anchor="ctr" anchorCtr="1"/>
            <a:lstStyle>
              <a:lvl1pPr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eaLnBrk="1" latinLnBrk="1" hangingPunct="1">
                <a:spcBef>
                  <a:spcPct val="10000"/>
                </a:spcBef>
                <a:spcAft>
                  <a:spcPct val="10000"/>
                </a:spcAft>
              </a:pPr>
              <a:r>
                <a:rPr lang="ko-KR" altLang="en-US">
                  <a:latin typeface="LG스마트체 Light" pitchFamily="50" charset="-127"/>
                  <a:ea typeface="LG스마트체 Light" pitchFamily="50" charset="-127"/>
                </a:rPr>
                <a:t>상세내용</a:t>
              </a:r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211" y="402"/>
              <a:ext cx="589" cy="18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4000" tIns="46800" rIns="54000" bIns="46800" anchor="ctr" anchorCtr="1"/>
            <a:lstStyle>
              <a:lvl1pPr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defTabSz="957263" eaLnBrk="0" hangingPunct="0"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eaLnBrk="1" latinLnBrk="1" hangingPunct="1">
                <a:spcBef>
                  <a:spcPct val="10000"/>
                </a:spcBef>
                <a:spcAft>
                  <a:spcPct val="10000"/>
                </a:spcAft>
              </a:pPr>
              <a:r>
                <a:rPr lang="ko-KR" altLang="en-US" dirty="0">
                  <a:latin typeface="LG스마트체 Light" pitchFamily="50" charset="-127"/>
                  <a:ea typeface="LG스마트체 Light" pitchFamily="50" charset="-127"/>
                </a:rPr>
                <a:t>구분 </a:t>
              </a:r>
            </a:p>
          </p:txBody>
        </p:sp>
        <p:sp>
          <p:nvSpPr>
            <p:cNvPr id="15" name="Line 11"/>
            <p:cNvSpPr>
              <a:spLocks noChangeShapeType="1"/>
            </p:cNvSpPr>
            <p:nvPr/>
          </p:nvSpPr>
          <p:spPr bwMode="auto">
            <a:xfrm>
              <a:off x="211" y="402"/>
              <a:ext cx="5801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54000" rIns="54000" anchor="ctr"/>
            <a:lstStyle/>
            <a:p>
              <a:endParaRPr lang="ko-KR" altLang="en-US">
                <a:latin typeface="LG스마트체 Light" pitchFamily="50" charset="-127"/>
                <a:ea typeface="LG스마트체 Light" pitchFamily="50" charset="-127"/>
              </a:endParaRPr>
            </a:p>
          </p:txBody>
        </p:sp>
        <p:sp>
          <p:nvSpPr>
            <p:cNvPr id="16" name="Line 12"/>
            <p:cNvSpPr>
              <a:spLocks noChangeShapeType="1"/>
            </p:cNvSpPr>
            <p:nvPr/>
          </p:nvSpPr>
          <p:spPr bwMode="auto">
            <a:xfrm>
              <a:off x="211" y="583"/>
              <a:ext cx="58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54000" rIns="54000" anchor="ctr"/>
            <a:lstStyle/>
            <a:p>
              <a:endParaRPr lang="ko-KR" altLang="en-US">
                <a:latin typeface="LG스마트체 Light" pitchFamily="50" charset="-127"/>
                <a:ea typeface="LG스마트체 Light" pitchFamily="50" charset="-127"/>
              </a:endParaRPr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>
              <a:off x="211" y="756"/>
              <a:ext cx="58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54000" rIns="54000" anchor="ctr"/>
            <a:lstStyle/>
            <a:p>
              <a:endParaRPr lang="ko-KR" altLang="en-US">
                <a:latin typeface="LG스마트체 Light" pitchFamily="50" charset="-127"/>
                <a:ea typeface="LG스마트체 Light" pitchFamily="50" charset="-127"/>
              </a:endParaRPr>
            </a:p>
          </p:txBody>
        </p:sp>
        <p:sp>
          <p:nvSpPr>
            <p:cNvPr id="18" name="Line 14"/>
            <p:cNvSpPr>
              <a:spLocks noChangeShapeType="1"/>
            </p:cNvSpPr>
            <p:nvPr/>
          </p:nvSpPr>
          <p:spPr bwMode="auto">
            <a:xfrm>
              <a:off x="211" y="3985"/>
              <a:ext cx="5801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54000" rIns="54000" anchor="ctr"/>
            <a:lstStyle/>
            <a:p>
              <a:endParaRPr lang="ko-KR" altLang="en-US">
                <a:latin typeface="LG스마트체 Light" pitchFamily="50" charset="-127"/>
                <a:ea typeface="LG스마트체 Light" pitchFamily="50" charset="-127"/>
              </a:endParaRPr>
            </a:p>
          </p:txBody>
        </p:sp>
        <p:sp>
          <p:nvSpPr>
            <p:cNvPr id="19" name="Line 15"/>
            <p:cNvSpPr>
              <a:spLocks noChangeShapeType="1"/>
            </p:cNvSpPr>
            <p:nvPr/>
          </p:nvSpPr>
          <p:spPr bwMode="auto">
            <a:xfrm>
              <a:off x="211" y="402"/>
              <a:ext cx="0" cy="3583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54000" rIns="54000" anchor="ctr"/>
            <a:lstStyle/>
            <a:p>
              <a:endParaRPr lang="ko-KR" altLang="en-US">
                <a:latin typeface="LG스마트체 Light" pitchFamily="50" charset="-127"/>
                <a:ea typeface="LG스마트체 Light" pitchFamily="50" charset="-127"/>
              </a:endParaRPr>
            </a:p>
          </p:txBody>
        </p:sp>
        <p:sp>
          <p:nvSpPr>
            <p:cNvPr id="20" name="Line 16"/>
            <p:cNvSpPr>
              <a:spLocks noChangeShapeType="1"/>
            </p:cNvSpPr>
            <p:nvPr/>
          </p:nvSpPr>
          <p:spPr bwMode="auto">
            <a:xfrm>
              <a:off x="800" y="402"/>
              <a:ext cx="0" cy="35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54000" rIns="54000" anchor="ctr"/>
            <a:lstStyle/>
            <a:p>
              <a:endParaRPr lang="ko-KR" altLang="en-US">
                <a:latin typeface="LG스마트체 Light" pitchFamily="50" charset="-127"/>
                <a:ea typeface="LG스마트체 Light" pitchFamily="50" charset="-127"/>
              </a:endParaRPr>
            </a:p>
          </p:txBody>
        </p:sp>
        <p:sp>
          <p:nvSpPr>
            <p:cNvPr id="21" name="Line 17"/>
            <p:cNvSpPr>
              <a:spLocks noChangeShapeType="1"/>
            </p:cNvSpPr>
            <p:nvPr/>
          </p:nvSpPr>
          <p:spPr bwMode="auto">
            <a:xfrm>
              <a:off x="6012" y="402"/>
              <a:ext cx="0" cy="3583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54000" rIns="54000" anchor="ctr"/>
            <a:lstStyle/>
            <a:p>
              <a:endParaRPr lang="ko-KR" altLang="en-US">
                <a:latin typeface="LG스마트체 Light" pitchFamily="50" charset="-127"/>
                <a:ea typeface="LG스마트체 Light" pitchFamily="50" charset="-127"/>
              </a:endParaRPr>
            </a:p>
          </p:txBody>
        </p:sp>
        <p:sp>
          <p:nvSpPr>
            <p:cNvPr id="22" name="Line 18"/>
            <p:cNvSpPr>
              <a:spLocks noChangeShapeType="1"/>
            </p:cNvSpPr>
            <p:nvPr/>
          </p:nvSpPr>
          <p:spPr bwMode="auto">
            <a:xfrm>
              <a:off x="1389" y="756"/>
              <a:ext cx="0" cy="322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54000" rIns="54000" anchor="ctr"/>
            <a:lstStyle/>
            <a:p>
              <a:endParaRPr lang="ko-KR" altLang="en-US">
                <a:latin typeface="LG스마트체 Light" pitchFamily="50" charset="-127"/>
                <a:ea typeface="LG스마트체 Light" pitchFamily="50" charset="-127"/>
              </a:endParaRPr>
            </a:p>
          </p:txBody>
        </p:sp>
      </p:grpSp>
      <p:sp>
        <p:nvSpPr>
          <p:cNvPr id="23" name="Text Box 97"/>
          <p:cNvSpPr txBox="1">
            <a:spLocks noChangeArrowheads="1"/>
          </p:cNvSpPr>
          <p:nvPr userDrawn="1"/>
        </p:nvSpPr>
        <p:spPr bwMode="auto">
          <a:xfrm>
            <a:off x="550473" y="4572008"/>
            <a:ext cx="39802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latinLnBrk="1" hangingPunct="1">
              <a:buFont typeface="Wingdings" pitchFamily="2" charset="2"/>
              <a:buNone/>
            </a:pPr>
            <a:r>
              <a:rPr lang="ko-KR" altLang="en-US" sz="800" b="0" u="sng" dirty="0">
                <a:latin typeface="LG스마트체 Light" pitchFamily="50" charset="-127"/>
                <a:ea typeface="LG스마트체 Light" pitchFamily="50" charset="-127"/>
              </a:rPr>
              <a:t>범례</a:t>
            </a:r>
          </a:p>
        </p:txBody>
      </p:sp>
      <p:sp>
        <p:nvSpPr>
          <p:cNvPr id="24" name="Rectangle 94"/>
          <p:cNvSpPr>
            <a:spLocks noChangeArrowheads="1"/>
          </p:cNvSpPr>
          <p:nvPr userDrawn="1"/>
        </p:nvSpPr>
        <p:spPr bwMode="auto">
          <a:xfrm>
            <a:off x="347915" y="4852488"/>
            <a:ext cx="803142" cy="215444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96969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0" marR="0" lvl="0" indent="0" algn="ctr" defTabSz="91440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G스마트체 Light" pitchFamily="50" charset="-127"/>
                <a:ea typeface="LG스마트체 Light" pitchFamily="50" charset="-127"/>
              </a:rPr>
              <a:t>On-Line</a:t>
            </a:r>
          </a:p>
        </p:txBody>
      </p:sp>
      <p:sp>
        <p:nvSpPr>
          <p:cNvPr id="25" name="Rectangle 95"/>
          <p:cNvSpPr>
            <a:spLocks noChangeArrowheads="1"/>
          </p:cNvSpPr>
          <p:nvPr userDrawn="1"/>
        </p:nvSpPr>
        <p:spPr bwMode="auto">
          <a:xfrm>
            <a:off x="347915" y="5132968"/>
            <a:ext cx="803142" cy="215444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969696"/>
            </a:solidFill>
            <a:prstDash val="dash"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0" marR="0" lvl="0" indent="0" algn="ctr" defTabSz="91440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G스마트체 Light" pitchFamily="50" charset="-127"/>
                <a:ea typeface="LG스마트체 Light" pitchFamily="50" charset="-127"/>
              </a:rPr>
              <a:t>Off-Line</a:t>
            </a:r>
          </a:p>
        </p:txBody>
      </p:sp>
      <p:sp>
        <p:nvSpPr>
          <p:cNvPr id="26" name="AutoShape 96"/>
          <p:cNvSpPr>
            <a:spLocks noChangeArrowheads="1"/>
          </p:cNvSpPr>
          <p:nvPr userDrawn="1"/>
        </p:nvSpPr>
        <p:spPr bwMode="auto">
          <a:xfrm>
            <a:off x="358233" y="5413448"/>
            <a:ext cx="782505" cy="406400"/>
          </a:xfrm>
          <a:prstGeom prst="flowChartDocument">
            <a:avLst/>
          </a:prstGeom>
          <a:solidFill>
            <a:srgbClr val="CCFFCC"/>
          </a:solidFill>
          <a:ln w="9525" algn="ctr">
            <a:solidFill>
              <a:srgbClr val="969696"/>
            </a:solidFill>
            <a:miter lim="800000"/>
            <a:headEnd/>
            <a:tailEnd/>
          </a:ln>
        </p:spPr>
        <p:txBody>
          <a:bodyPr lIns="0" rIns="0" anchor="ctr"/>
          <a:lstStyle/>
          <a:p>
            <a:pPr marL="0" marR="0" lvl="0" indent="0" algn="ctr" defTabSz="91440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G스마트체 Light" pitchFamily="50" charset="-127"/>
                <a:ea typeface="LG스마트체 Light" pitchFamily="50" charset="-127"/>
              </a:rPr>
              <a:t>Document</a:t>
            </a:r>
            <a:endParaRPr kumimoji="0" lang="en-US" altLang="ko-KR" sz="8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G스마트체 Light" pitchFamily="50" charset="-127"/>
              <a:ea typeface="LG스마트체 Light" pitchFamily="50" charset="-127"/>
            </a:endParaRPr>
          </a:p>
        </p:txBody>
      </p:sp>
      <p:grpSp>
        <p:nvGrpSpPr>
          <p:cNvPr id="27" name="Group 98"/>
          <p:cNvGrpSpPr>
            <a:grpSpLocks/>
          </p:cNvGrpSpPr>
          <p:nvPr userDrawn="1"/>
        </p:nvGrpSpPr>
        <p:grpSpPr bwMode="auto">
          <a:xfrm>
            <a:off x="335877" y="5884882"/>
            <a:ext cx="827219" cy="330200"/>
            <a:chOff x="3664" y="3430"/>
            <a:chExt cx="481" cy="208"/>
          </a:xfrm>
        </p:grpSpPr>
        <p:sp>
          <p:nvSpPr>
            <p:cNvPr id="28" name="Rectangle 99"/>
            <p:cNvSpPr>
              <a:spLocks noChangeArrowheads="1"/>
            </p:cNvSpPr>
            <p:nvPr/>
          </p:nvSpPr>
          <p:spPr bwMode="auto">
            <a:xfrm>
              <a:off x="3664" y="3430"/>
              <a:ext cx="481" cy="208"/>
            </a:xfrm>
            <a:prstGeom prst="rect">
              <a:avLst/>
            </a:prstGeom>
            <a:solidFill>
              <a:srgbClr val="EAEAEA"/>
            </a:solidFill>
            <a:ln w="12700" algn="ctr">
              <a:noFill/>
              <a:miter lim="800000"/>
              <a:headEnd/>
              <a:tailEnd/>
            </a:ln>
          </p:spPr>
          <p:txBody>
            <a:bodyPr wrap="none" lIns="54000" rIns="54000" anchor="ctr"/>
            <a:lstStyle/>
            <a:p>
              <a:pPr marL="0" marR="0" lvl="0" indent="0" algn="ctr" defTabSz="914400" eaLnBrk="0" fontAlgn="auto" latinLnBrk="0" hangingPunc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altLang="ko-KR" sz="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LG스마트체 Light" pitchFamily="50" charset="-127"/>
                  <a:ea typeface="LG스마트체 Light" pitchFamily="50" charset="-127"/>
                </a:rPr>
                <a:t>Interface </a:t>
              </a:r>
            </a:p>
            <a:p>
              <a:pPr marL="0" marR="0" lvl="0" indent="0" algn="ctr" defTabSz="914400" eaLnBrk="0" fontAlgn="auto" latinLnBrk="0" hangingPunct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ko-KR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LG스마트체 Light" pitchFamily="50" charset="-127"/>
                  <a:ea typeface="LG스마트체 Light" pitchFamily="50" charset="-127"/>
                </a:rPr>
                <a:t>시스템</a:t>
              </a:r>
            </a:p>
          </p:txBody>
        </p:sp>
        <p:sp>
          <p:nvSpPr>
            <p:cNvPr id="29" name="Line 100"/>
            <p:cNvSpPr>
              <a:spLocks noChangeShapeType="1"/>
            </p:cNvSpPr>
            <p:nvPr/>
          </p:nvSpPr>
          <p:spPr bwMode="auto">
            <a:xfrm>
              <a:off x="3664" y="3430"/>
              <a:ext cx="481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54000" rIns="54000" anchor="ctr"/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G스마트체 Light" pitchFamily="50" charset="-127"/>
                <a:ea typeface="LG스마트체 Light" pitchFamily="50" charset="-127"/>
              </a:endParaRPr>
            </a:p>
          </p:txBody>
        </p:sp>
        <p:sp>
          <p:nvSpPr>
            <p:cNvPr id="30" name="Line 101"/>
            <p:cNvSpPr>
              <a:spLocks noChangeShapeType="1"/>
            </p:cNvSpPr>
            <p:nvPr/>
          </p:nvSpPr>
          <p:spPr bwMode="auto">
            <a:xfrm>
              <a:off x="3664" y="3632"/>
              <a:ext cx="481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54000" rIns="54000" anchor="ctr"/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G스마트체 Light" pitchFamily="50" charset="-127"/>
                <a:ea typeface="LG스마트체 Light" pitchFamily="50" charset="-127"/>
              </a:endParaRPr>
            </a:p>
          </p:txBody>
        </p:sp>
      </p:grpSp>
      <p:sp>
        <p:nvSpPr>
          <p:cNvPr id="31" name="AutoShape 35"/>
          <p:cNvSpPr>
            <a:spLocks noChangeArrowheads="1"/>
          </p:cNvSpPr>
          <p:nvPr userDrawn="1"/>
        </p:nvSpPr>
        <p:spPr bwMode="auto">
          <a:xfrm>
            <a:off x="1308896" y="1959187"/>
            <a:ext cx="761224" cy="501532"/>
          </a:xfrm>
          <a:prstGeom prst="flowChartPredefinedProcess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0" rIns="0"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latinLnBrk="1" hangingPunct="1">
              <a:buFont typeface="Wingdings" pitchFamily="2" charset="2"/>
              <a:buNone/>
            </a:pPr>
            <a:r>
              <a:rPr lang="en-US" altLang="ko-KR" sz="800" b="0" dirty="0">
                <a:latin typeface="LG스마트체 Light" pitchFamily="50" charset="-127"/>
                <a:ea typeface="LG스마트체 Light" pitchFamily="50" charset="-127"/>
              </a:rPr>
              <a:t>N/A</a:t>
            </a:r>
            <a:endParaRPr lang="ko-KR" altLang="en-US" sz="800" b="0" dirty="0">
              <a:latin typeface="LG스마트체 Light" pitchFamily="50" charset="-127"/>
              <a:ea typeface="LG스마트체 Light" pitchFamily="50" charset="-127"/>
            </a:endParaRPr>
          </a:p>
        </p:txBody>
      </p:sp>
      <p:sp>
        <p:nvSpPr>
          <p:cNvPr id="32" name="Rectangle 36"/>
          <p:cNvSpPr>
            <a:spLocks noChangeArrowheads="1"/>
          </p:cNvSpPr>
          <p:nvPr userDrawn="1"/>
        </p:nvSpPr>
        <p:spPr bwMode="auto">
          <a:xfrm>
            <a:off x="1308897" y="1750872"/>
            <a:ext cx="757784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latinLnBrk="1" hangingPunct="1"/>
            <a:r>
              <a:rPr lang="en-US" altLang="ko-KR" b="0" u="none" dirty="0">
                <a:latin typeface="LG스마트체 Light" pitchFamily="50" charset="-127"/>
                <a:ea typeface="LG스마트체 Light" pitchFamily="50" charset="-127"/>
              </a:rPr>
              <a:t>Previous</a:t>
            </a:r>
          </a:p>
        </p:txBody>
      </p:sp>
      <p:sp>
        <p:nvSpPr>
          <p:cNvPr id="33" name="Rectangle 37"/>
          <p:cNvSpPr>
            <a:spLocks noChangeArrowheads="1"/>
          </p:cNvSpPr>
          <p:nvPr userDrawn="1"/>
        </p:nvSpPr>
        <p:spPr bwMode="auto">
          <a:xfrm>
            <a:off x="1308897" y="5406678"/>
            <a:ext cx="757784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latinLnBrk="1" hangingPunct="1"/>
            <a:r>
              <a:rPr lang="en-US" altLang="ko-KR" b="0" u="none" dirty="0">
                <a:latin typeface="LG스마트체 Light" pitchFamily="50" charset="-127"/>
                <a:ea typeface="LG스마트체 Light" pitchFamily="50" charset="-127"/>
              </a:rPr>
              <a:t>Next</a:t>
            </a:r>
          </a:p>
        </p:txBody>
      </p:sp>
      <p:sp>
        <p:nvSpPr>
          <p:cNvPr id="34" name="AutoShape 35"/>
          <p:cNvSpPr>
            <a:spLocks noChangeArrowheads="1"/>
          </p:cNvSpPr>
          <p:nvPr userDrawn="1"/>
        </p:nvSpPr>
        <p:spPr bwMode="auto">
          <a:xfrm>
            <a:off x="1305457" y="5613459"/>
            <a:ext cx="761224" cy="501532"/>
          </a:xfrm>
          <a:prstGeom prst="flowChartPredefinedProcess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0" rIns="0"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/>
            <a:r>
              <a:rPr lang="en-US" altLang="ko-KR" sz="800" b="0" dirty="0">
                <a:latin typeface="LG스마트체 Light" pitchFamily="50" charset="-127"/>
                <a:ea typeface="LG스마트체 Light" pitchFamily="50" charset="-127"/>
              </a:rPr>
              <a:t>N/A</a:t>
            </a:r>
            <a:endParaRPr lang="ko-KR" altLang="en-US" sz="800" b="0" dirty="0">
              <a:latin typeface="LG스마트체 Light" pitchFamily="50" charset="-127"/>
              <a:ea typeface="LG스마트체 Light" pitchFamily="50" charset="-127"/>
            </a:endParaRPr>
          </a:p>
        </p:txBody>
      </p:sp>
      <p:sp>
        <p:nvSpPr>
          <p:cNvPr id="42" name="텍스트 개체 틀 41"/>
          <p:cNvSpPr>
            <a:spLocks noGrp="1"/>
          </p:cNvSpPr>
          <p:nvPr>
            <p:ph type="body" sz="quarter" idx="11"/>
          </p:nvPr>
        </p:nvSpPr>
        <p:spPr>
          <a:xfrm>
            <a:off x="1248048" y="1264096"/>
            <a:ext cx="8386226" cy="256855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5" name="Text Box 310"/>
          <p:cNvSpPr txBox="1">
            <a:spLocks noChangeArrowheads="1"/>
          </p:cNvSpPr>
          <p:nvPr userDrawn="1"/>
        </p:nvSpPr>
        <p:spPr bwMode="auto">
          <a:xfrm>
            <a:off x="295805" y="107340"/>
            <a:ext cx="7254081" cy="369332"/>
          </a:xfrm>
          <a:prstGeom prst="rect">
            <a:avLst/>
          </a:prstGeom>
          <a:noFill/>
          <a:ln w="15875">
            <a:noFill/>
            <a:prstDash val="sysDot"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LG Shopping</a:t>
            </a:r>
            <a:endParaRPr lang="ko-KR" altLang="en-US" b="1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8" name="직사각형 211"/>
          <p:cNvSpPr>
            <a:spLocks noChangeArrowheads="1"/>
          </p:cNvSpPr>
          <p:nvPr/>
        </p:nvSpPr>
        <p:spPr bwMode="auto">
          <a:xfrm>
            <a:off x="273049" y="564218"/>
            <a:ext cx="949297" cy="360362"/>
          </a:xfrm>
          <a:prstGeom prst="rect">
            <a:avLst/>
          </a:prstGeom>
          <a:solidFill>
            <a:srgbClr val="EAEAEA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1200" b="1">
                <a:latin typeface="맑은 고딕" panose="020B0503020000020004" pitchFamily="50" charset="-127"/>
                <a:ea typeface="맑은 고딕" panose="020B0503020000020004" pitchFamily="50" charset="-127"/>
              </a:rPr>
              <a:t>업무명</a:t>
            </a:r>
          </a:p>
        </p:txBody>
      </p:sp>
      <p:sp>
        <p:nvSpPr>
          <p:cNvPr id="40" name="직사각형 212"/>
          <p:cNvSpPr>
            <a:spLocks noChangeArrowheads="1"/>
          </p:cNvSpPr>
          <p:nvPr/>
        </p:nvSpPr>
        <p:spPr bwMode="auto">
          <a:xfrm>
            <a:off x="3792537" y="564218"/>
            <a:ext cx="795338" cy="360362"/>
          </a:xfrm>
          <a:prstGeom prst="rect">
            <a:avLst/>
          </a:prstGeom>
          <a:solidFill>
            <a:srgbClr val="EAEAEA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1200" b="1">
                <a:latin typeface="맑은 고딕" panose="020B0503020000020004" pitchFamily="50" charset="-127"/>
                <a:ea typeface="맑은 고딕" panose="020B0503020000020004" pitchFamily="50" charset="-127"/>
              </a:rPr>
              <a:t>설명</a:t>
            </a:r>
          </a:p>
        </p:txBody>
      </p:sp>
      <p:sp>
        <p:nvSpPr>
          <p:cNvPr id="41" name="직사각형 212"/>
          <p:cNvSpPr>
            <a:spLocks noChangeArrowheads="1"/>
          </p:cNvSpPr>
          <p:nvPr/>
        </p:nvSpPr>
        <p:spPr bwMode="auto">
          <a:xfrm>
            <a:off x="7113239" y="564218"/>
            <a:ext cx="963959" cy="360362"/>
          </a:xfrm>
          <a:prstGeom prst="rect">
            <a:avLst/>
          </a:prstGeom>
          <a:solidFill>
            <a:srgbClr val="EAEAEA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프로세스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ID</a:t>
            </a:r>
            <a:endParaRPr lang="ko-KR" altLang="en-US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 hasCustomPrompt="1"/>
          </p:nvPr>
        </p:nvSpPr>
        <p:spPr>
          <a:xfrm>
            <a:off x="1222375" y="564218"/>
            <a:ext cx="2570163" cy="360363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anchor="ctr"/>
          <a:lstStyle>
            <a:lvl1pPr marL="0" indent="0">
              <a:buFontTx/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ko-KR" altLang="en-US" dirty="0"/>
              <a:t>업무명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 hasCustomPrompt="1"/>
          </p:nvPr>
        </p:nvSpPr>
        <p:spPr>
          <a:xfrm>
            <a:off x="4587875" y="564218"/>
            <a:ext cx="2525364" cy="360363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anchor="ctr"/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r>
              <a:rPr lang="ko-KR" altLang="en-US" dirty="0"/>
              <a:t>설명</a:t>
            </a:r>
          </a:p>
        </p:txBody>
      </p:sp>
      <p:sp>
        <p:nvSpPr>
          <p:cNvPr id="44" name="텍스트 개체 틀 43"/>
          <p:cNvSpPr>
            <a:spLocks noGrp="1"/>
          </p:cNvSpPr>
          <p:nvPr>
            <p:ph type="body" sz="quarter" idx="14" hasCustomPrompt="1"/>
          </p:nvPr>
        </p:nvSpPr>
        <p:spPr>
          <a:xfrm>
            <a:off x="8077200" y="564218"/>
            <a:ext cx="1557338" cy="360363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anchor="ctr"/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r>
              <a:rPr lang="ko-KR" altLang="en-US" dirty="0"/>
              <a:t>프로세스</a:t>
            </a:r>
            <a:r>
              <a:rPr lang="en-US" altLang="ko-KR" dirty="0"/>
              <a:t>ID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44652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6108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4"/>
          <p:cNvSpPr>
            <a:spLocks/>
          </p:cNvSpPr>
          <p:nvPr userDrawn="1"/>
        </p:nvSpPr>
        <p:spPr bwMode="auto">
          <a:xfrm>
            <a:off x="274335" y="2239963"/>
            <a:ext cx="9359939" cy="108917"/>
          </a:xfrm>
          <a:custGeom>
            <a:avLst/>
            <a:gdLst>
              <a:gd name="T0" fmla="*/ 5509200 w 9358313"/>
              <a:gd name="T1" fmla="*/ 11018384 w 9358313"/>
              <a:gd name="T2" fmla="*/ 5509200 w 9358313"/>
              <a:gd name="T3" fmla="*/ 0 w 9358313"/>
              <a:gd name="T4" fmla="*/ 0 w 9358313"/>
              <a:gd name="T5" fmla="*/ 11018384 w 9358313"/>
              <a:gd name="T6" fmla="*/ 17694720 60000 65536"/>
              <a:gd name="T7" fmla="*/ 0 60000 65536"/>
              <a:gd name="T8" fmla="*/ 5898240 60000 65536"/>
              <a:gd name="T9" fmla="*/ 11796480 60000 65536"/>
              <a:gd name="T10" fmla="*/ 5898240 60000 65536"/>
              <a:gd name="T11" fmla="*/ 17694720 60000 65536"/>
              <a:gd name="T12" fmla="*/ 0 w 9358313"/>
              <a:gd name="T13" fmla="*/ 9358313 w 9358313"/>
            </a:gdLst>
            <a:ahLst/>
            <a:cxnLst>
              <a:cxn ang="T6">
                <a:pos x="T0" y="0"/>
              </a:cxn>
              <a:cxn ang="T7">
                <a:pos x="T1" y="0"/>
              </a:cxn>
              <a:cxn ang="T8">
                <a:pos x="T2" y="0"/>
              </a:cxn>
              <a:cxn ang="T9">
                <a:pos x="T3" y="0"/>
              </a:cxn>
              <a:cxn ang="T10">
                <a:pos x="T4" y="0"/>
              </a:cxn>
              <a:cxn ang="T11">
                <a:pos x="T5" y="0"/>
              </a:cxn>
            </a:cxnLst>
            <a:rect l="T12" t="0" r="T13" b="0"/>
            <a:pathLst>
              <a:path w="9358313">
                <a:moveTo>
                  <a:pt x="0" y="0"/>
                </a:moveTo>
                <a:lnTo>
                  <a:pt x="9358313" y="1"/>
                </a:lnTo>
              </a:path>
            </a:pathLst>
          </a:custGeom>
          <a:noFill/>
          <a:ln w="38103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pic>
        <p:nvPicPr>
          <p:cNvPr id="9" name="Picture 1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312" y="4760913"/>
            <a:ext cx="1740429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table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645" y="6069014"/>
            <a:ext cx="6383867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431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1"/>
          <p:cNvSpPr txBox="1">
            <a:spLocks noChangeArrowheads="1"/>
          </p:cNvSpPr>
          <p:nvPr userDrawn="1"/>
        </p:nvSpPr>
        <p:spPr bwMode="auto">
          <a:xfrm>
            <a:off x="4516647" y="6521910"/>
            <a:ext cx="858177" cy="246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/>
            <a:fld id="{C2FF7F26-5816-44A5-B40E-F13FFC6C90F3}" type="slidenum">
              <a:rPr lang="en-US" altLang="ko-KR" sz="1000" smtClean="0"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pPr algn="ctr"/>
              <a:t>‹#›</a:t>
            </a:fld>
            <a:r>
              <a:rPr lang="en-US" altLang="ko-KR" sz="1000" dirty="0"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/6</a:t>
            </a:r>
            <a:endParaRPr lang="ko-KR" altLang="en-US" sz="1000" dirty="0">
              <a:latin typeface="LG스마트체 Light" panose="020B0600000101010101" pitchFamily="50" charset="-127"/>
              <a:ea typeface="LG스마트체 Light" panose="020B0600000101010101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4" t="58736" r="34412" b="26901"/>
          <a:stretch/>
        </p:blipFill>
        <p:spPr>
          <a:xfrm>
            <a:off x="8697416" y="6535565"/>
            <a:ext cx="936104" cy="218896"/>
          </a:xfrm>
          <a:prstGeom prst="rect">
            <a:avLst/>
          </a:prstGeom>
        </p:spPr>
      </p:pic>
      <p:pic>
        <p:nvPicPr>
          <p:cNvPr id="9" name="Picture 3" descr="Z:\02_사업진행\20121218_LGCloud_플랫폼고도화_제안\10.제안작성\10.템플릿\LG전자로고\LG전자JPG다운로드_CMYK.jp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2480" y="6495613"/>
            <a:ext cx="976681" cy="298800"/>
          </a:xfrm>
          <a:prstGeom prst="rect">
            <a:avLst/>
          </a:prstGeom>
          <a:noFill/>
        </p:spPr>
      </p:pic>
      <p:sp>
        <p:nvSpPr>
          <p:cNvPr id="10" name="Line 4"/>
          <p:cNvSpPr>
            <a:spLocks/>
          </p:cNvSpPr>
          <p:nvPr userDrawn="1"/>
        </p:nvSpPr>
        <p:spPr bwMode="auto">
          <a:xfrm>
            <a:off x="272481" y="476672"/>
            <a:ext cx="9361793" cy="45719"/>
          </a:xfrm>
          <a:custGeom>
            <a:avLst/>
            <a:gdLst>
              <a:gd name="T0" fmla="*/ 4679157 w 9358313"/>
              <a:gd name="T1" fmla="*/ 9358313 w 9358313"/>
              <a:gd name="T2" fmla="*/ 4679157 w 9358313"/>
              <a:gd name="T3" fmla="*/ 0 w 9358313"/>
              <a:gd name="T4" fmla="*/ 0 w 9358313"/>
              <a:gd name="T5" fmla="*/ 9358313 w 9358313"/>
              <a:gd name="T6" fmla="*/ 17694720 60000 65536"/>
              <a:gd name="T7" fmla="*/ 0 60000 65536"/>
              <a:gd name="T8" fmla="*/ 5898240 60000 65536"/>
              <a:gd name="T9" fmla="*/ 11796480 60000 65536"/>
              <a:gd name="T10" fmla="*/ 5898240 60000 65536"/>
              <a:gd name="T11" fmla="*/ 17694720 60000 65536"/>
              <a:gd name="T12" fmla="*/ 0 w 9358313"/>
              <a:gd name="T13" fmla="*/ 9358313 w 9358313"/>
            </a:gdLst>
            <a:ahLst/>
            <a:cxnLst>
              <a:cxn ang="T6">
                <a:pos x="T0" y="0"/>
              </a:cxn>
              <a:cxn ang="T7">
                <a:pos x="T1" y="0"/>
              </a:cxn>
              <a:cxn ang="T8">
                <a:pos x="T2" y="0"/>
              </a:cxn>
              <a:cxn ang="T9">
                <a:pos x="T3" y="0"/>
              </a:cxn>
              <a:cxn ang="T10">
                <a:pos x="T4" y="0"/>
              </a:cxn>
              <a:cxn ang="T11">
                <a:pos x="T5" y="0"/>
              </a:cxn>
            </a:cxnLst>
            <a:rect l="T12" t="0" r="T13" b="0"/>
            <a:pathLst>
              <a:path w="9358313">
                <a:moveTo>
                  <a:pt x="0" y="0"/>
                </a:moveTo>
                <a:lnTo>
                  <a:pt x="9358313" y="1"/>
                </a:lnTo>
              </a:path>
            </a:pathLst>
          </a:custGeom>
          <a:noFill/>
          <a:ln w="38103">
            <a:solidFill>
              <a:srgbClr val="80808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2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49" r:id="rId3"/>
    <p:sldLayoutId id="2147483656" r:id="rId4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15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qt-" TargetMode="External"/><Relationship Id="rId2" Type="http://schemas.openxmlformats.org/officeDocument/2006/relationships/hyperlink" Target="https://qt2-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NUL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21</a:t>
            </a:r>
            <a:r>
              <a: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년 </a:t>
            </a:r>
            <a:r>
              <a:rPr lang="en-US" altLang="ko-KR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LG </a:t>
            </a:r>
            <a:r>
              <a: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쇼핑 앱 및 서버 개발 프로젝트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ctr"/>
          <a:lstStyle/>
          <a:p>
            <a:r>
              <a:rPr lang="en-US" altLang="ko-KR" dirty="0">
                <a:latin typeface="LG스마트체 Regular" panose="020B0600000101010101" pitchFamily="50" charset="-127"/>
              </a:rPr>
              <a:t>21</a:t>
            </a:r>
            <a:r>
              <a:rPr lang="ko-KR" altLang="en-US" dirty="0">
                <a:latin typeface="LG스마트체 Regular" panose="020B0600000101010101" pitchFamily="50" charset="-127"/>
              </a:rPr>
              <a:t>년 </a:t>
            </a:r>
            <a:r>
              <a:rPr lang="en-US" altLang="ko-KR" dirty="0">
                <a:latin typeface="LG스마트체 Regular" panose="020B0600000101010101" pitchFamily="50" charset="-127"/>
              </a:rPr>
              <a:t>LG</a:t>
            </a:r>
            <a:r>
              <a:rPr lang="ko-KR" altLang="en-US" dirty="0">
                <a:latin typeface="LG스마트체 Regular" panose="020B0600000101010101" pitchFamily="50" charset="-127"/>
              </a:rPr>
              <a:t>쇼핑 앱 및 앱 개발</a:t>
            </a:r>
            <a:r>
              <a:rPr lang="en-US" altLang="ko-KR" dirty="0">
                <a:latin typeface="LG스마트체 Regular" panose="020B0600000101010101" pitchFamily="50" charset="-127"/>
              </a:rPr>
              <a:t>-AN-10(</a:t>
            </a:r>
            <a:r>
              <a:rPr lang="ko-KR" altLang="en-US" dirty="0">
                <a:latin typeface="LG스마트체 Regular" panose="020B0600000101010101" pitchFamily="50" charset="-127"/>
              </a:rPr>
              <a:t>앱 개발 구성도</a:t>
            </a:r>
            <a:r>
              <a:rPr lang="en-US" altLang="ko-KR" dirty="0">
                <a:latin typeface="LG스마트체 Regular" panose="020B0600000101010101" pitchFamily="50" charset="-127"/>
              </a:rPr>
              <a:t>-V1.2)</a:t>
            </a:r>
            <a:endParaRPr lang="ko-KR" altLang="en-US" dirty="0"/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관리부서 </a:t>
            </a:r>
            <a:r>
              <a:rPr lang="en-US" altLang="ko-KR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: </a:t>
            </a:r>
            <a:r>
              <a: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스마트서비스팀</a:t>
            </a:r>
            <a:endParaRPr lang="ko-KR" altLang="en-US" dirty="0"/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err="1"/>
              <a:t>Tv</a:t>
            </a:r>
            <a:r>
              <a:rPr lang="en-US" altLang="ko-KR" dirty="0"/>
              <a:t> App </a:t>
            </a:r>
            <a:r>
              <a:rPr lang="ko-KR" altLang="en-US"/>
              <a:t>구성 </a:t>
            </a:r>
            <a:r>
              <a:rPr lang="ko-KR" altLang="en-US" dirty="0"/>
              <a:t>방안</a:t>
            </a:r>
            <a:r>
              <a:rPr lang="en-US" altLang="ko-KR" dirty="0"/>
              <a:t>(</a:t>
            </a:r>
            <a:r>
              <a:rPr lang="ko-KR" altLang="en-US" dirty="0"/>
              <a:t>구조 및 </a:t>
            </a:r>
            <a:r>
              <a:rPr lang="en-US" altLang="ko-KR" dirty="0"/>
              <a:t>Framework)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22873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개체 틀 5"/>
          <p:cNvGraphicFramePr>
            <a:graphicFrameLocks noGrp="1"/>
          </p:cNvGraphicFramePr>
          <p:nvPr>
            <p:ph type="tbl" sz="quarter" idx="10"/>
            <p:extLst>
              <p:ext uri="{D42A27DB-BD31-4B8C-83A1-F6EECF244321}">
                <p14:modId xmlns:p14="http://schemas.microsoft.com/office/powerpoint/2010/main" val="3962324072"/>
              </p:ext>
            </p:extLst>
          </p:nvPr>
        </p:nvGraphicFramePr>
        <p:xfrm>
          <a:off x="271728" y="981074"/>
          <a:ext cx="9362544" cy="497840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0488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7771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18686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9561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9746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829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버전</a:t>
                      </a:r>
                      <a:endParaRPr lang="ko-KR" altLang="en-US" sz="1200" dirty="0">
                        <a:solidFill>
                          <a:schemeClr val="tx1"/>
                        </a:solidFill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변경일</a:t>
                      </a:r>
                      <a:endParaRPr lang="ko-KR" altLang="en-US" sz="1200" dirty="0">
                        <a:solidFill>
                          <a:schemeClr val="tx1"/>
                        </a:solidFill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변경내용</a:t>
                      </a:r>
                      <a:endParaRPr lang="ko-KR" altLang="en-US" sz="1200" dirty="0">
                        <a:solidFill>
                          <a:schemeClr val="tx1"/>
                        </a:solidFill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작성자</a:t>
                      </a:r>
                      <a:endParaRPr lang="ko-KR" altLang="en-US" sz="1200" dirty="0">
                        <a:solidFill>
                          <a:schemeClr val="tx1"/>
                        </a:solidFill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승인자</a:t>
                      </a:r>
                      <a:endParaRPr lang="ko-KR" altLang="en-US" sz="1200" dirty="0">
                        <a:solidFill>
                          <a:schemeClr val="tx1"/>
                        </a:solidFill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295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ea typeface="LG스마트체 Regular"/>
                        </a:rPr>
                        <a:t>v.1.0</a:t>
                      </a:r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ea typeface="LG스마트체 Regular"/>
                        </a:rPr>
                        <a:t>2020.10.12</a:t>
                      </a:r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최초 작성</a:t>
                      </a:r>
                      <a:endParaRPr kumimoji="1" lang="ko-KR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박태영부장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김상덕총괄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8295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ea typeface="LG스마트체 Regular"/>
                        </a:rPr>
                        <a:t>v.1.1</a:t>
                      </a:r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ea typeface="LG스마트체 Regular"/>
                        </a:rPr>
                        <a:t>2021.09.25</a:t>
                      </a:r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>
                          <a:ea typeface="LG스마트체 Regular"/>
                        </a:rPr>
                        <a:t>국가확산 </a:t>
                      </a:r>
                      <a:r>
                        <a:rPr lang="en-US" altLang="ko-KR" sz="1000" dirty="0">
                          <a:ea typeface="LG스마트체 Regular"/>
                        </a:rPr>
                        <a:t>EIC </a:t>
                      </a:r>
                      <a:r>
                        <a:rPr lang="ko-KR" altLang="en-US" sz="1000" dirty="0">
                          <a:ea typeface="LG스마트체 Regular"/>
                        </a:rPr>
                        <a:t>관련 내용 업데이트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ea typeface="LG스마트체 Regular"/>
                        </a:rPr>
                        <a:t>서영태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82954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000" b="0" i="0" u="none" strike="noStrike" noProof="0" dirty="0">
                          <a:latin typeface="Malgun Gothic"/>
                        </a:rPr>
                        <a:t>v.1.2</a:t>
                      </a:r>
                      <a:endParaRPr lang="ko-KR" sz="1000" b="0" i="0" u="none" strike="noStrike" noProof="0" dirty="0"/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000" b="0" i="0" u="none" strike="noStrike" noProof="0" dirty="0">
                          <a:latin typeface="Malgun Gothic"/>
                        </a:rPr>
                        <a:t>2021.12.27</a:t>
                      </a:r>
                      <a:endParaRPr lang="ko-KR" sz="1000" b="0" i="0" u="none" strike="noStrike" noProof="0" dirty="0"/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-KR" sz="1000" b="0" i="0" u="none" strike="noStrike" noProof="0" dirty="0">
                          <a:ea typeface="LG스마트체 Regular"/>
                        </a:rPr>
                        <a:t>국가확산 </a:t>
                      </a:r>
                      <a:r>
                        <a:rPr lang="en-US" altLang="ko-KR" sz="1000" b="0" i="0" u="none" strike="noStrike" noProof="0" dirty="0">
                          <a:ea typeface="LG스마트체 Regular"/>
                        </a:rPr>
                        <a:t>RUC</a:t>
                      </a:r>
                      <a:r>
                        <a:rPr lang="en-US" altLang="ko-KR" sz="1000" b="0" i="0" u="none" strike="noStrike" noProof="0" dirty="0">
                          <a:latin typeface="Malgun Gothic"/>
                        </a:rPr>
                        <a:t> </a:t>
                      </a:r>
                      <a:r>
                        <a:rPr lang="ko-KR" sz="1000" b="0" i="0" u="none" strike="noStrike" noProof="0" dirty="0">
                          <a:ea typeface="LG스마트체 Regular"/>
                        </a:rPr>
                        <a:t>관련 내용 업데이트</a:t>
                      </a:r>
                      <a:endParaRPr lang="ko-KR" sz="1000" b="0" i="0" u="none" strike="noStrike" noProof="0" dirty="0"/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-KR" sz="1000" b="0" i="0" u="none" strike="noStrike" noProof="0" dirty="0">
                          <a:ea typeface="LG스마트체 Regular"/>
                        </a:rPr>
                        <a:t>서영태</a:t>
                      </a:r>
                      <a:endParaRPr lang="ko-KR" sz="1000" b="0" i="0" u="none" strike="noStrike" noProof="0" dirty="0"/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295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8295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8295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8295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8295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8295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8295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8295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8295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LG스마트체 Regular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3798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Hosted Web App </a:t>
            </a:r>
            <a:r>
              <a:rPr lang="ko-KR" altLang="en-US"/>
              <a:t>구성도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488504" y="1196752"/>
            <a:ext cx="4320480" cy="4464496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632520" y="1114250"/>
            <a:ext cx="1296144" cy="360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TV</a:t>
            </a:r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142648" y="1667437"/>
            <a:ext cx="3456384" cy="166667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Hosted Web App</a:t>
            </a:r>
          </a:p>
          <a:p>
            <a:pPr algn="ctr"/>
            <a:r>
              <a:rPr lang="en-US" altLang="ko-KR" dirty="0"/>
              <a:t>(SPA)</a:t>
            </a:r>
          </a:p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1142648" y="2830059"/>
            <a:ext cx="3456384" cy="504056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Luna </a:t>
            </a:r>
            <a:r>
              <a:rPr lang="en-US" altLang="ko-KR" dirty="0" err="1"/>
              <a:t>Api</a:t>
            </a:r>
            <a:r>
              <a:rPr lang="en-US" altLang="ko-KR" dirty="0"/>
              <a:t> </a:t>
            </a:r>
            <a:r>
              <a:rPr lang="en-US" altLang="ko-KR" sz="1600" dirty="0"/>
              <a:t>Service</a:t>
            </a:r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136576" y="4090816"/>
            <a:ext cx="3456384" cy="120776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1136576" y="4090816"/>
            <a:ext cx="1728192" cy="40129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Device Info.</a:t>
            </a:r>
            <a:endParaRPr lang="ko-KR" altLang="en-US" sz="1600"/>
          </a:p>
        </p:txBody>
      </p:sp>
      <p:sp>
        <p:nvSpPr>
          <p:cNvPr id="11" name="직사각형 10"/>
          <p:cNvSpPr/>
          <p:nvPr/>
        </p:nvSpPr>
        <p:spPr>
          <a:xfrm>
            <a:off x="2864768" y="4095446"/>
            <a:ext cx="1728192" cy="40129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Connection </a:t>
            </a:r>
            <a:r>
              <a:rPr lang="en-US" altLang="ko-KR" sz="1400" dirty="0" err="1"/>
              <a:t>Mgr</a:t>
            </a:r>
            <a:endParaRPr lang="ko-KR" altLang="en-US" sz="1400"/>
          </a:p>
        </p:txBody>
      </p:sp>
      <p:sp>
        <p:nvSpPr>
          <p:cNvPr id="12" name="직사각형 11"/>
          <p:cNvSpPr/>
          <p:nvPr/>
        </p:nvSpPr>
        <p:spPr>
          <a:xfrm>
            <a:off x="1136576" y="4492107"/>
            <a:ext cx="1728192" cy="40129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DB8</a:t>
            </a:r>
            <a:endParaRPr lang="ko-KR" altLang="en-US" sz="1600"/>
          </a:p>
        </p:txBody>
      </p:sp>
      <p:sp>
        <p:nvSpPr>
          <p:cNvPr id="13" name="직사각형 12"/>
          <p:cNvSpPr/>
          <p:nvPr/>
        </p:nvSpPr>
        <p:spPr>
          <a:xfrm>
            <a:off x="2864768" y="4487477"/>
            <a:ext cx="1728192" cy="40129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Media Db</a:t>
            </a:r>
            <a:endParaRPr lang="ko-KR" altLang="en-US" sz="1600"/>
          </a:p>
        </p:txBody>
      </p:sp>
      <p:sp>
        <p:nvSpPr>
          <p:cNvPr id="14" name="직사각형 13"/>
          <p:cNvSpPr/>
          <p:nvPr/>
        </p:nvSpPr>
        <p:spPr>
          <a:xfrm>
            <a:off x="1136576" y="4897293"/>
            <a:ext cx="1728192" cy="40129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Magic Remote</a:t>
            </a:r>
            <a:endParaRPr lang="ko-KR" altLang="en-US" sz="1600"/>
          </a:p>
        </p:txBody>
      </p:sp>
      <p:sp>
        <p:nvSpPr>
          <p:cNvPr id="15" name="직사각형 14"/>
          <p:cNvSpPr/>
          <p:nvPr/>
        </p:nvSpPr>
        <p:spPr>
          <a:xfrm>
            <a:off x="2864768" y="4899917"/>
            <a:ext cx="1728192" cy="40129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Setting, System</a:t>
            </a:r>
            <a:endParaRPr lang="ko-KR" altLang="en-US" sz="1600"/>
          </a:p>
        </p:txBody>
      </p:sp>
      <p:sp>
        <p:nvSpPr>
          <p:cNvPr id="16" name="직사각형 15"/>
          <p:cNvSpPr/>
          <p:nvPr/>
        </p:nvSpPr>
        <p:spPr>
          <a:xfrm rot="16200000">
            <a:off x="-1022352" y="3283672"/>
            <a:ext cx="3669784" cy="36004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JS Service</a:t>
            </a:r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6897216" y="1196752"/>
            <a:ext cx="2664296" cy="446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7041232" y="1052736"/>
            <a:ext cx="1728192" cy="36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API Server</a:t>
            </a:r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7041232" y="1628799"/>
            <a:ext cx="2376264" cy="12012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err="1"/>
              <a:t>Restfull</a:t>
            </a:r>
            <a:r>
              <a:rPr lang="en-US" altLang="ko-KR" dirty="0"/>
              <a:t> </a:t>
            </a:r>
            <a:r>
              <a:rPr lang="en-US" altLang="ko-KR" dirty="0" err="1"/>
              <a:t>Api</a:t>
            </a:r>
            <a:endParaRPr lang="ko-KR" altLang="en-US"/>
          </a:p>
        </p:txBody>
      </p:sp>
      <p:sp>
        <p:nvSpPr>
          <p:cNvPr id="27" name="왼쪽/오른쪽 화살표 26"/>
          <p:cNvSpPr/>
          <p:nvPr/>
        </p:nvSpPr>
        <p:spPr>
          <a:xfrm>
            <a:off x="4872446" y="3097376"/>
            <a:ext cx="1952762" cy="933537"/>
          </a:xfrm>
          <a:prstGeom prst="leftRightArrow">
            <a:avLst>
              <a:gd name="adj1" fmla="val 70523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왼쪽/오른쪽 화살표 27"/>
          <p:cNvSpPr/>
          <p:nvPr/>
        </p:nvSpPr>
        <p:spPr>
          <a:xfrm rot="5400000">
            <a:off x="2486416" y="3204295"/>
            <a:ext cx="756703" cy="933537"/>
          </a:xfrm>
          <a:prstGeom prst="leftRightArrow">
            <a:avLst>
              <a:gd name="adj1" fmla="val 70523"/>
              <a:gd name="adj2" fmla="val 29284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1617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최초 </a:t>
            </a:r>
            <a:r>
              <a:rPr lang="ko-KR" altLang="en-US" dirty="0" err="1"/>
              <a:t>실행시</a:t>
            </a:r>
            <a:r>
              <a:rPr lang="ko-KR" altLang="en-US" dirty="0"/>
              <a:t> 인증</a:t>
            </a:r>
          </a:p>
        </p:txBody>
      </p:sp>
      <p:sp>
        <p:nvSpPr>
          <p:cNvPr id="98" name="직사각형 97"/>
          <p:cNvSpPr/>
          <p:nvPr/>
        </p:nvSpPr>
        <p:spPr>
          <a:xfrm>
            <a:off x="488504" y="1204676"/>
            <a:ext cx="2484000" cy="460058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9" name="직사각형 98"/>
          <p:cNvSpPr/>
          <p:nvPr/>
        </p:nvSpPr>
        <p:spPr>
          <a:xfrm>
            <a:off x="642423" y="1055413"/>
            <a:ext cx="1296144" cy="298526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TV</a:t>
            </a:r>
            <a:endParaRPr lang="ko-KR" altLang="en-US" sz="1400"/>
          </a:p>
        </p:txBody>
      </p:sp>
      <p:sp>
        <p:nvSpPr>
          <p:cNvPr id="100" name="직사각형 99"/>
          <p:cNvSpPr/>
          <p:nvPr/>
        </p:nvSpPr>
        <p:spPr>
          <a:xfrm>
            <a:off x="648016" y="1623006"/>
            <a:ext cx="2160000" cy="275002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Hosted Web App</a:t>
            </a:r>
          </a:p>
          <a:p>
            <a:pPr algn="ctr"/>
            <a:r>
              <a:rPr lang="en-US" altLang="ko-KR" sz="1400" dirty="0"/>
              <a:t>(SPA)</a:t>
            </a:r>
            <a:endParaRPr lang="ko-KR" altLang="en-US" sz="2000" dirty="0"/>
          </a:p>
        </p:txBody>
      </p:sp>
      <p:sp>
        <p:nvSpPr>
          <p:cNvPr id="101" name="직사각형 100"/>
          <p:cNvSpPr/>
          <p:nvPr/>
        </p:nvSpPr>
        <p:spPr>
          <a:xfrm>
            <a:off x="648016" y="5050017"/>
            <a:ext cx="2160000" cy="505605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DB8</a:t>
            </a:r>
            <a:endParaRPr lang="ko-KR" altLang="en-US" sz="1400"/>
          </a:p>
        </p:txBody>
      </p:sp>
      <p:sp>
        <p:nvSpPr>
          <p:cNvPr id="111" name="직사각형 110"/>
          <p:cNvSpPr/>
          <p:nvPr/>
        </p:nvSpPr>
        <p:spPr>
          <a:xfrm>
            <a:off x="6825208" y="1340768"/>
            <a:ext cx="2448272" cy="4464496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직사각형 111"/>
          <p:cNvSpPr/>
          <p:nvPr/>
        </p:nvSpPr>
        <p:spPr>
          <a:xfrm>
            <a:off x="6979127" y="1191505"/>
            <a:ext cx="1296144" cy="298526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API Server</a:t>
            </a:r>
            <a:endParaRPr lang="ko-KR" altLang="en-US" sz="1400"/>
          </a:p>
        </p:txBody>
      </p:sp>
      <p:sp>
        <p:nvSpPr>
          <p:cNvPr id="113" name="직사각형 112"/>
          <p:cNvSpPr/>
          <p:nvPr/>
        </p:nvSpPr>
        <p:spPr>
          <a:xfrm>
            <a:off x="6993344" y="1810257"/>
            <a:ext cx="2160000" cy="51300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디바이스 검증</a:t>
            </a:r>
          </a:p>
        </p:txBody>
      </p:sp>
      <p:cxnSp>
        <p:nvCxnSpPr>
          <p:cNvPr id="115" name="직선 화살표 연결선 114"/>
          <p:cNvCxnSpPr>
            <a:endCxn id="113" idx="1"/>
          </p:cNvCxnSpPr>
          <p:nvPr/>
        </p:nvCxnSpPr>
        <p:spPr>
          <a:xfrm>
            <a:off x="2679797" y="2066757"/>
            <a:ext cx="4313547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/>
          <p:cNvSpPr txBox="1"/>
          <p:nvPr/>
        </p:nvSpPr>
        <p:spPr>
          <a:xfrm>
            <a:off x="3761591" y="773657"/>
            <a:ext cx="1463862" cy="181588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LGUDID</a:t>
            </a:r>
          </a:p>
          <a:p>
            <a:r>
              <a:rPr lang="en-US" altLang="ko-KR" sz="1400" dirty="0"/>
              <a:t>Platform Code</a:t>
            </a:r>
          </a:p>
          <a:p>
            <a:r>
              <a:rPr lang="en-US" altLang="ko-KR" sz="1400" dirty="0"/>
              <a:t>Product Code</a:t>
            </a:r>
          </a:p>
          <a:p>
            <a:r>
              <a:rPr lang="en-US" altLang="ko-KR" sz="1400" dirty="0"/>
              <a:t>Country Code</a:t>
            </a:r>
          </a:p>
          <a:p>
            <a:r>
              <a:rPr lang="en-US" altLang="ko-KR" sz="1400" dirty="0"/>
              <a:t>Language Code</a:t>
            </a:r>
          </a:p>
          <a:p>
            <a:r>
              <a:rPr lang="en-US" altLang="ko-KR" sz="1400" dirty="0"/>
              <a:t>OS Version</a:t>
            </a:r>
          </a:p>
          <a:p>
            <a:r>
              <a:rPr lang="en-US" altLang="ko-KR" sz="1400" dirty="0"/>
              <a:t>SDK Version</a:t>
            </a:r>
          </a:p>
          <a:p>
            <a:r>
              <a:rPr lang="en-US" altLang="ko-KR" sz="1400" dirty="0"/>
              <a:t>APP ID</a:t>
            </a:r>
            <a:endParaRPr lang="ko-KR" altLang="en-US" sz="1400" dirty="0"/>
          </a:p>
        </p:txBody>
      </p:sp>
      <p:sp>
        <p:nvSpPr>
          <p:cNvPr id="127" name="TextBox 126"/>
          <p:cNvSpPr txBox="1"/>
          <p:nvPr/>
        </p:nvSpPr>
        <p:spPr>
          <a:xfrm>
            <a:off x="3211472" y="3192764"/>
            <a:ext cx="1260473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Access Token</a:t>
            </a:r>
            <a:endParaRPr lang="ko-KR" altLang="en-US" sz="1400"/>
          </a:p>
        </p:txBody>
      </p:sp>
      <p:cxnSp>
        <p:nvCxnSpPr>
          <p:cNvPr id="137" name="직선 화살표 연결선 136"/>
          <p:cNvCxnSpPr>
            <a:stCxn id="141" idx="1"/>
          </p:cNvCxnSpPr>
          <p:nvPr/>
        </p:nvCxnSpPr>
        <p:spPr>
          <a:xfrm flipH="1">
            <a:off x="2679798" y="3632623"/>
            <a:ext cx="431354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직사각형 137"/>
          <p:cNvSpPr/>
          <p:nvPr/>
        </p:nvSpPr>
        <p:spPr>
          <a:xfrm>
            <a:off x="6993344" y="2593190"/>
            <a:ext cx="2160000" cy="51300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디바이스 등록</a:t>
            </a:r>
          </a:p>
        </p:txBody>
      </p:sp>
      <p:sp>
        <p:nvSpPr>
          <p:cNvPr id="141" name="직사각형 140"/>
          <p:cNvSpPr/>
          <p:nvPr/>
        </p:nvSpPr>
        <p:spPr>
          <a:xfrm>
            <a:off x="6993344" y="3376122"/>
            <a:ext cx="2160000" cy="51300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Access Token </a:t>
            </a:r>
            <a:r>
              <a:rPr lang="ko-KR" altLang="en-US" sz="1400"/>
              <a:t>발행</a:t>
            </a:r>
            <a:endParaRPr lang="ko-KR" altLang="en-US" sz="1400" dirty="0"/>
          </a:p>
        </p:txBody>
      </p:sp>
      <p:cxnSp>
        <p:nvCxnSpPr>
          <p:cNvPr id="145" name="직선 화살표 연결선 144"/>
          <p:cNvCxnSpPr/>
          <p:nvPr/>
        </p:nvCxnSpPr>
        <p:spPr>
          <a:xfrm>
            <a:off x="2395776" y="4373027"/>
            <a:ext cx="0" cy="6769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/>
          <p:cNvSpPr txBox="1"/>
          <p:nvPr/>
        </p:nvSpPr>
        <p:spPr>
          <a:xfrm>
            <a:off x="2288704" y="4524011"/>
            <a:ext cx="1682064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Access Token </a:t>
            </a:r>
            <a:r>
              <a:rPr lang="ko-KR" altLang="en-US" sz="1400"/>
              <a:t>저장</a:t>
            </a:r>
          </a:p>
        </p:txBody>
      </p:sp>
      <p:cxnSp>
        <p:nvCxnSpPr>
          <p:cNvPr id="149" name="직선 화살표 연결선 148"/>
          <p:cNvCxnSpPr>
            <a:stCxn id="113" idx="2"/>
            <a:endCxn id="138" idx="0"/>
          </p:cNvCxnSpPr>
          <p:nvPr/>
        </p:nvCxnSpPr>
        <p:spPr>
          <a:xfrm>
            <a:off x="8073344" y="2323258"/>
            <a:ext cx="0" cy="26993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직선 화살표 연결선 151"/>
          <p:cNvCxnSpPr>
            <a:stCxn id="138" idx="2"/>
            <a:endCxn id="141" idx="0"/>
          </p:cNvCxnSpPr>
          <p:nvPr/>
        </p:nvCxnSpPr>
        <p:spPr>
          <a:xfrm>
            <a:off x="8073344" y="3106191"/>
            <a:ext cx="0" cy="26993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>
            <a:off x="1003260" y="4382625"/>
            <a:ext cx="0" cy="676990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36148" y="4533609"/>
            <a:ext cx="1682064" cy="307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Access Token </a:t>
            </a:r>
            <a:r>
              <a:rPr lang="ko-KR" altLang="en-US" sz="1400" smtClean="0"/>
              <a:t>없음</a:t>
            </a:r>
            <a:endParaRPr lang="ko-KR" altLang="en-US" sz="1400"/>
          </a:p>
        </p:txBody>
      </p:sp>
    </p:spTree>
    <p:extLst>
      <p:ext uri="{BB962C8B-B14F-4D97-AF65-F5344CB8AC3E}">
        <p14:creationId xmlns:p14="http://schemas.microsoft.com/office/powerpoint/2010/main" val="3037493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최초 </a:t>
            </a:r>
            <a:r>
              <a:rPr lang="ko-KR" altLang="en-US" dirty="0" err="1"/>
              <a:t>실행시</a:t>
            </a:r>
            <a:r>
              <a:rPr lang="ko-KR" altLang="en-US" dirty="0"/>
              <a:t> 인증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11"/>
          </p:nvPr>
        </p:nvSpPr>
        <p:spPr>
          <a:xfrm>
            <a:off x="416496" y="764704"/>
            <a:ext cx="9073008" cy="5544615"/>
          </a:xfrm>
        </p:spPr>
        <p:txBody>
          <a:bodyPr/>
          <a:lstStyle/>
          <a:p>
            <a:r>
              <a:rPr lang="en-US" altLang="ko-KR" sz="2400" dirty="0" err="1"/>
              <a:t>Tv</a:t>
            </a:r>
            <a:r>
              <a:rPr lang="en-US" altLang="ko-KR" sz="2400" dirty="0"/>
              <a:t> App </a:t>
            </a:r>
            <a:r>
              <a:rPr lang="ko-KR" altLang="en-US" sz="2400" dirty="0"/>
              <a:t>최초 </a:t>
            </a:r>
            <a:r>
              <a:rPr lang="ko-KR" altLang="en-US" sz="2400" dirty="0" err="1"/>
              <a:t>실행시</a:t>
            </a:r>
            <a:r>
              <a:rPr lang="ko-KR" altLang="en-US" sz="2400" dirty="0"/>
              <a:t> </a:t>
            </a:r>
            <a:r>
              <a:rPr lang="en-US" altLang="ko-KR" sz="2400" dirty="0"/>
              <a:t>DB8 </a:t>
            </a:r>
            <a:r>
              <a:rPr lang="ko-KR" altLang="en-US" sz="2400" dirty="0"/>
              <a:t>에 </a:t>
            </a:r>
            <a:r>
              <a:rPr lang="en-US" altLang="ko-KR" sz="2400" dirty="0"/>
              <a:t>Access Token</a:t>
            </a:r>
            <a:r>
              <a:rPr lang="ko-KR" altLang="en-US" sz="2400" dirty="0"/>
              <a:t>이 있는지 조회한다</a:t>
            </a:r>
            <a:r>
              <a:rPr lang="en-US" altLang="ko-KR" sz="2400" dirty="0"/>
              <a:t>.</a:t>
            </a:r>
          </a:p>
          <a:p>
            <a:r>
              <a:rPr lang="en-US" altLang="ko-KR" sz="2400" dirty="0"/>
              <a:t>Access Token</a:t>
            </a:r>
            <a:r>
              <a:rPr lang="ko-KR" altLang="en-US" sz="2400" dirty="0"/>
              <a:t>이 없으면 </a:t>
            </a:r>
            <a:r>
              <a:rPr lang="en-US" altLang="ko-KR" sz="2400" dirty="0"/>
              <a:t>LG Shopping Server</a:t>
            </a:r>
            <a:r>
              <a:rPr lang="ko-KR" altLang="en-US" sz="2400" dirty="0"/>
              <a:t>에 등록한다</a:t>
            </a:r>
            <a:r>
              <a:rPr lang="en-US" altLang="ko-KR" sz="2400" dirty="0"/>
              <a:t>.</a:t>
            </a:r>
          </a:p>
          <a:p>
            <a:r>
              <a:rPr lang="ko-KR" altLang="en-US" sz="2400" dirty="0"/>
              <a:t> 다음 </a:t>
            </a:r>
            <a:r>
              <a:rPr lang="en-US" altLang="ko-KR" sz="2400" dirty="0" smtClean="0"/>
              <a:t>Device Info. </a:t>
            </a:r>
            <a:r>
              <a:rPr lang="ko-KR" altLang="en-US" sz="2400" smtClean="0"/>
              <a:t>정보를 </a:t>
            </a:r>
            <a:r>
              <a:rPr lang="ko-KR" altLang="en-US" sz="2400" dirty="0"/>
              <a:t>전송한다</a:t>
            </a:r>
            <a:r>
              <a:rPr lang="en-US" altLang="ko-KR" sz="2400" dirty="0"/>
              <a:t>.</a:t>
            </a:r>
          </a:p>
          <a:p>
            <a:pPr lvl="1"/>
            <a:r>
              <a:rPr lang="en-US" altLang="ko-KR" sz="2000" dirty="0"/>
              <a:t>LGUDID</a:t>
            </a:r>
          </a:p>
          <a:p>
            <a:pPr lvl="1"/>
            <a:r>
              <a:rPr lang="en-US" altLang="ko-KR" sz="2000" dirty="0"/>
              <a:t>Platform Code</a:t>
            </a:r>
          </a:p>
          <a:p>
            <a:pPr lvl="1"/>
            <a:r>
              <a:rPr lang="en-US" altLang="ko-KR" sz="2000" dirty="0"/>
              <a:t>Product Code</a:t>
            </a:r>
          </a:p>
          <a:p>
            <a:pPr lvl="1"/>
            <a:r>
              <a:rPr lang="en-US" altLang="ko-KR" sz="2000" dirty="0"/>
              <a:t>Country Code</a:t>
            </a:r>
          </a:p>
          <a:p>
            <a:pPr lvl="1"/>
            <a:r>
              <a:rPr lang="en-US" altLang="ko-KR" sz="2000" dirty="0"/>
              <a:t>Language Code</a:t>
            </a:r>
          </a:p>
          <a:p>
            <a:pPr lvl="1"/>
            <a:r>
              <a:rPr lang="en-US" altLang="ko-KR" sz="2000" dirty="0"/>
              <a:t>OS Version</a:t>
            </a:r>
          </a:p>
          <a:p>
            <a:pPr lvl="1"/>
            <a:r>
              <a:rPr lang="en-US" altLang="ko-KR" sz="2000" dirty="0"/>
              <a:t>SDK Version</a:t>
            </a:r>
          </a:p>
          <a:p>
            <a:pPr lvl="1"/>
            <a:r>
              <a:rPr lang="en-US" altLang="ko-KR" sz="2000" dirty="0"/>
              <a:t>APP ID</a:t>
            </a:r>
          </a:p>
          <a:p>
            <a:r>
              <a:rPr lang="en-US" altLang="ko-KR" sz="2400" dirty="0"/>
              <a:t>LG Shopping Server</a:t>
            </a:r>
            <a:r>
              <a:rPr lang="ko-KR" altLang="en-US" sz="2400" dirty="0"/>
              <a:t> </a:t>
            </a:r>
            <a:r>
              <a:rPr lang="en-US" altLang="ko-KR" sz="2400" dirty="0"/>
              <a:t>Access Token</a:t>
            </a:r>
            <a:r>
              <a:rPr lang="ko-KR" altLang="en-US" sz="2400" dirty="0"/>
              <a:t>을 발행한다</a:t>
            </a:r>
            <a:r>
              <a:rPr lang="en-US" altLang="ko-KR" sz="2400" dirty="0"/>
              <a:t>.</a:t>
            </a:r>
          </a:p>
          <a:p>
            <a:r>
              <a:rPr lang="en-US" altLang="ko-KR" sz="2400" dirty="0" err="1"/>
              <a:t>Tv</a:t>
            </a:r>
            <a:r>
              <a:rPr lang="en-US" altLang="ko-KR" sz="2400" dirty="0"/>
              <a:t> App</a:t>
            </a:r>
            <a:r>
              <a:rPr lang="ko-KR" altLang="en-US" sz="2400" dirty="0"/>
              <a:t>는 </a:t>
            </a:r>
            <a:r>
              <a:rPr lang="en-US" altLang="ko-KR" sz="2400" dirty="0"/>
              <a:t>Access Token</a:t>
            </a:r>
            <a:r>
              <a:rPr lang="ko-KR" altLang="en-US" sz="2400" dirty="0"/>
              <a:t>을 </a:t>
            </a:r>
            <a:r>
              <a:rPr lang="en-US" altLang="ko-KR" sz="2400" dirty="0"/>
              <a:t>DB8</a:t>
            </a:r>
            <a:r>
              <a:rPr lang="ko-KR" altLang="en-US" sz="2400" dirty="0"/>
              <a:t>에 저장</a:t>
            </a:r>
            <a:r>
              <a:rPr lang="en-US" altLang="ko-KR" sz="2400" dirty="0"/>
              <a:t>.</a:t>
            </a:r>
          </a:p>
          <a:p>
            <a:pPr lvl="2"/>
            <a:endParaRPr lang="en-US" altLang="ko-KR" sz="1800" dirty="0"/>
          </a:p>
        </p:txBody>
      </p:sp>
    </p:spTree>
    <p:extLst>
      <p:ext uri="{BB962C8B-B14F-4D97-AF65-F5344CB8AC3E}">
        <p14:creationId xmlns:p14="http://schemas.microsoft.com/office/powerpoint/2010/main" val="1553983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err="1"/>
              <a:t>앱</a:t>
            </a:r>
            <a:r>
              <a:rPr lang="ko-KR" altLang="en-US" dirty="0"/>
              <a:t> </a:t>
            </a:r>
            <a:r>
              <a:rPr lang="ko-KR" altLang="en-US" dirty="0" err="1"/>
              <a:t>구동시</a:t>
            </a:r>
            <a:r>
              <a:rPr lang="ko-KR" altLang="en-US" dirty="0"/>
              <a:t> 인증</a:t>
            </a:r>
          </a:p>
        </p:txBody>
      </p:sp>
      <p:sp>
        <p:nvSpPr>
          <p:cNvPr id="98" name="직사각형 97"/>
          <p:cNvSpPr/>
          <p:nvPr/>
        </p:nvSpPr>
        <p:spPr>
          <a:xfrm>
            <a:off x="488504" y="1204676"/>
            <a:ext cx="2484000" cy="460058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9" name="직사각형 98"/>
          <p:cNvSpPr/>
          <p:nvPr/>
        </p:nvSpPr>
        <p:spPr>
          <a:xfrm>
            <a:off x="642423" y="1055413"/>
            <a:ext cx="1296144" cy="298526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TV</a:t>
            </a:r>
            <a:endParaRPr lang="ko-KR" altLang="en-US" sz="1400"/>
          </a:p>
        </p:txBody>
      </p:sp>
      <p:sp>
        <p:nvSpPr>
          <p:cNvPr id="100" name="직사각형 99"/>
          <p:cNvSpPr/>
          <p:nvPr/>
        </p:nvSpPr>
        <p:spPr>
          <a:xfrm>
            <a:off x="648016" y="1623006"/>
            <a:ext cx="2160000" cy="275002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Hosted Web App</a:t>
            </a:r>
          </a:p>
          <a:p>
            <a:pPr algn="ctr"/>
            <a:r>
              <a:rPr lang="en-US" altLang="ko-KR" sz="1400" dirty="0"/>
              <a:t>(SPA</a:t>
            </a:r>
            <a:r>
              <a:rPr lang="en-US" altLang="ko-KR" sz="1400" dirty="0" smtClean="0"/>
              <a:t>)</a:t>
            </a:r>
          </a:p>
          <a:p>
            <a:pPr algn="ctr"/>
            <a:endParaRPr lang="en-US" altLang="ko-KR" sz="1400" dirty="0"/>
          </a:p>
          <a:p>
            <a:pPr algn="ctr"/>
            <a:endParaRPr lang="en-US" altLang="ko-KR" sz="1400" dirty="0" smtClean="0"/>
          </a:p>
          <a:p>
            <a:pPr algn="ctr"/>
            <a:endParaRPr lang="en-US" altLang="ko-KR" sz="1400" dirty="0"/>
          </a:p>
          <a:p>
            <a:pPr algn="ctr"/>
            <a:endParaRPr lang="en-US" altLang="ko-KR" sz="1400" dirty="0" smtClean="0"/>
          </a:p>
          <a:p>
            <a:pPr algn="ctr"/>
            <a:endParaRPr lang="ko-KR" altLang="en-US" sz="2000" dirty="0"/>
          </a:p>
        </p:txBody>
      </p:sp>
      <p:sp>
        <p:nvSpPr>
          <p:cNvPr id="101" name="직사각형 100"/>
          <p:cNvSpPr/>
          <p:nvPr/>
        </p:nvSpPr>
        <p:spPr>
          <a:xfrm>
            <a:off x="648016" y="5050017"/>
            <a:ext cx="2160000" cy="505605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DB8</a:t>
            </a:r>
            <a:endParaRPr lang="ko-KR" altLang="en-US" sz="1400"/>
          </a:p>
        </p:txBody>
      </p:sp>
      <p:sp>
        <p:nvSpPr>
          <p:cNvPr id="111" name="직사각형 110"/>
          <p:cNvSpPr/>
          <p:nvPr/>
        </p:nvSpPr>
        <p:spPr>
          <a:xfrm>
            <a:off x="6825208" y="1340768"/>
            <a:ext cx="2448272" cy="4464496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직사각형 111"/>
          <p:cNvSpPr/>
          <p:nvPr/>
        </p:nvSpPr>
        <p:spPr>
          <a:xfrm>
            <a:off x="6979127" y="1191505"/>
            <a:ext cx="1296144" cy="298526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API Server</a:t>
            </a:r>
            <a:endParaRPr lang="ko-KR" altLang="en-US" sz="1400"/>
          </a:p>
        </p:txBody>
      </p:sp>
      <p:sp>
        <p:nvSpPr>
          <p:cNvPr id="113" name="직사각형 112"/>
          <p:cNvSpPr/>
          <p:nvPr/>
        </p:nvSpPr>
        <p:spPr>
          <a:xfrm>
            <a:off x="6993344" y="1810257"/>
            <a:ext cx="2160000" cy="51300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Header </a:t>
            </a:r>
            <a:r>
              <a:rPr lang="ko-KR" altLang="en-US" sz="1400"/>
              <a:t>검증</a:t>
            </a:r>
            <a:endParaRPr lang="ko-KR" altLang="en-US" sz="1400" dirty="0"/>
          </a:p>
        </p:txBody>
      </p:sp>
      <p:cxnSp>
        <p:nvCxnSpPr>
          <p:cNvPr id="115" name="직선 화살표 연결선 114"/>
          <p:cNvCxnSpPr>
            <a:endCxn id="113" idx="1"/>
          </p:cNvCxnSpPr>
          <p:nvPr/>
        </p:nvCxnSpPr>
        <p:spPr>
          <a:xfrm>
            <a:off x="2679797" y="2066757"/>
            <a:ext cx="4313547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3592627" y="1537104"/>
            <a:ext cx="1530547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 err="1"/>
              <a:t>Restfull</a:t>
            </a:r>
            <a:r>
              <a:rPr lang="en-US" altLang="ko-KR" sz="1400" dirty="0"/>
              <a:t> </a:t>
            </a:r>
            <a:r>
              <a:rPr lang="en-US" altLang="ko-KR" sz="1400" dirty="0" err="1"/>
              <a:t>Api</a:t>
            </a:r>
            <a:r>
              <a:rPr lang="en-US" altLang="ko-KR" sz="1400" dirty="0"/>
              <a:t> </a:t>
            </a:r>
            <a:r>
              <a:rPr lang="ko-KR" altLang="en-US" sz="1400"/>
              <a:t>요청</a:t>
            </a:r>
          </a:p>
        </p:txBody>
      </p:sp>
      <p:cxnSp>
        <p:nvCxnSpPr>
          <p:cNvPr id="137" name="직선 화살표 연결선 136"/>
          <p:cNvCxnSpPr>
            <a:stCxn id="141" idx="1"/>
          </p:cNvCxnSpPr>
          <p:nvPr/>
        </p:nvCxnSpPr>
        <p:spPr>
          <a:xfrm flipH="1">
            <a:off x="2808016" y="3632623"/>
            <a:ext cx="418532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직사각형 140"/>
          <p:cNvSpPr/>
          <p:nvPr/>
        </p:nvSpPr>
        <p:spPr>
          <a:xfrm>
            <a:off x="6993344" y="3376122"/>
            <a:ext cx="2160000" cy="51300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Handler </a:t>
            </a:r>
            <a:r>
              <a:rPr lang="ko-KR" altLang="en-US" sz="1400"/>
              <a:t>호출</a:t>
            </a:r>
            <a:endParaRPr lang="ko-KR" altLang="en-US" sz="1400" dirty="0"/>
          </a:p>
        </p:txBody>
      </p:sp>
      <p:cxnSp>
        <p:nvCxnSpPr>
          <p:cNvPr id="145" name="직선 화살표 연결선 144"/>
          <p:cNvCxnSpPr>
            <a:stCxn id="101" idx="0"/>
          </p:cNvCxnSpPr>
          <p:nvPr/>
        </p:nvCxnSpPr>
        <p:spPr>
          <a:xfrm flipV="1">
            <a:off x="1728016" y="4044687"/>
            <a:ext cx="0" cy="100533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/>
          <p:cNvSpPr txBox="1"/>
          <p:nvPr/>
        </p:nvSpPr>
        <p:spPr>
          <a:xfrm>
            <a:off x="1838765" y="4556076"/>
            <a:ext cx="1682064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Access Token </a:t>
            </a:r>
            <a:r>
              <a:rPr lang="ko-KR" altLang="en-US" sz="1400"/>
              <a:t>조회</a:t>
            </a:r>
          </a:p>
        </p:txBody>
      </p:sp>
      <p:cxnSp>
        <p:nvCxnSpPr>
          <p:cNvPr id="149" name="직선 화살표 연결선 148"/>
          <p:cNvCxnSpPr>
            <a:stCxn id="113" idx="2"/>
            <a:endCxn id="141" idx="0"/>
          </p:cNvCxnSpPr>
          <p:nvPr/>
        </p:nvCxnSpPr>
        <p:spPr>
          <a:xfrm>
            <a:off x="8073344" y="2323258"/>
            <a:ext cx="0" cy="105286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97283" y="2852936"/>
            <a:ext cx="1762379" cy="30777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14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Header </a:t>
            </a:r>
            <a:r>
              <a:rPr lang="ko-KR" altLang="en-US"/>
              <a:t>설정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592626" y="3177198"/>
            <a:ext cx="1530547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 err="1"/>
              <a:t>Restfull</a:t>
            </a:r>
            <a:r>
              <a:rPr lang="en-US" altLang="ko-KR" sz="1400" dirty="0"/>
              <a:t> </a:t>
            </a:r>
            <a:r>
              <a:rPr lang="en-US" altLang="ko-KR" sz="1400" dirty="0" err="1"/>
              <a:t>Api</a:t>
            </a:r>
            <a:r>
              <a:rPr lang="en-US" altLang="ko-KR" sz="1400" dirty="0"/>
              <a:t> </a:t>
            </a:r>
            <a:r>
              <a:rPr lang="ko-KR" altLang="en-US" sz="1400"/>
              <a:t>응답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64568" y="3165784"/>
            <a:ext cx="149258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/>
              <a:t>Device Info.</a:t>
            </a:r>
            <a:endParaRPr lang="ko-KR" altLang="en-US" sz="1400"/>
          </a:p>
        </p:txBody>
      </p:sp>
      <p:sp>
        <p:nvSpPr>
          <p:cNvPr id="21" name="TextBox 20"/>
          <p:cNvSpPr txBox="1"/>
          <p:nvPr/>
        </p:nvSpPr>
        <p:spPr>
          <a:xfrm>
            <a:off x="1064568" y="3736910"/>
            <a:ext cx="149258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/>
              <a:t>Access Token</a:t>
            </a:r>
            <a:endParaRPr lang="ko-KR" altLang="en-US" sz="1400"/>
          </a:p>
        </p:txBody>
      </p:sp>
      <p:sp>
        <p:nvSpPr>
          <p:cNvPr id="4" name="타원 3"/>
          <p:cNvSpPr/>
          <p:nvPr/>
        </p:nvSpPr>
        <p:spPr>
          <a:xfrm>
            <a:off x="1658380" y="3497726"/>
            <a:ext cx="216000" cy="216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</a:rPr>
              <a:t>+</a:t>
            </a:r>
            <a:endParaRPr lang="ko-KR" altLang="en-US" sz="14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78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err="1"/>
              <a:t>앱</a:t>
            </a:r>
            <a:r>
              <a:rPr lang="ko-KR" altLang="en-US" dirty="0"/>
              <a:t> </a:t>
            </a:r>
            <a:r>
              <a:rPr lang="ko-KR" altLang="en-US" dirty="0" err="1"/>
              <a:t>구동시</a:t>
            </a:r>
            <a:r>
              <a:rPr lang="ko-KR" altLang="en-US" dirty="0"/>
              <a:t> 인증</a:t>
            </a:r>
          </a:p>
          <a:p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quarter" idx="11"/>
          </p:nvPr>
        </p:nvSpPr>
        <p:spPr>
          <a:xfrm>
            <a:off x="416496" y="764704"/>
            <a:ext cx="9073008" cy="5544615"/>
          </a:xfrm>
        </p:spPr>
        <p:txBody>
          <a:bodyPr/>
          <a:lstStyle/>
          <a:p>
            <a:r>
              <a:rPr lang="en-US" altLang="ko-KR" sz="2400" dirty="0" err="1"/>
              <a:t>Tv</a:t>
            </a:r>
            <a:r>
              <a:rPr lang="en-US" altLang="ko-KR" sz="2400" dirty="0"/>
              <a:t> App </a:t>
            </a:r>
            <a:r>
              <a:rPr lang="ko-KR" altLang="en-US" sz="2400" dirty="0" err="1"/>
              <a:t>실행시</a:t>
            </a:r>
            <a:r>
              <a:rPr lang="ko-KR" altLang="en-US" sz="2400" dirty="0"/>
              <a:t> </a:t>
            </a:r>
            <a:r>
              <a:rPr lang="en-US" altLang="ko-KR" sz="2400" dirty="0"/>
              <a:t>DB8 </a:t>
            </a:r>
            <a:r>
              <a:rPr lang="ko-KR" altLang="en-US" sz="2400" dirty="0"/>
              <a:t>에 </a:t>
            </a:r>
            <a:r>
              <a:rPr lang="en-US" altLang="ko-KR" sz="2400" dirty="0"/>
              <a:t>Access Token</a:t>
            </a:r>
            <a:r>
              <a:rPr lang="ko-KR" altLang="en-US" sz="2400" dirty="0"/>
              <a:t>이 있는지 조회</a:t>
            </a:r>
            <a:r>
              <a:rPr lang="en-US" altLang="ko-KR" sz="2400" dirty="0"/>
              <a:t>.</a:t>
            </a:r>
          </a:p>
          <a:p>
            <a:r>
              <a:rPr lang="en-US" altLang="ko-KR" sz="2400" dirty="0"/>
              <a:t>Access Token</a:t>
            </a:r>
            <a:r>
              <a:rPr lang="ko-KR" altLang="en-US" sz="2400" dirty="0"/>
              <a:t>이 없으면 등록</a:t>
            </a:r>
            <a:endParaRPr lang="en-US" altLang="ko-KR" sz="2400" dirty="0"/>
          </a:p>
          <a:p>
            <a:r>
              <a:rPr lang="en-US" altLang="ko-KR" sz="2400" dirty="0" err="1"/>
              <a:t>Tv</a:t>
            </a:r>
            <a:r>
              <a:rPr lang="en-US" altLang="ko-KR" sz="2400" dirty="0"/>
              <a:t> App Ajax Header </a:t>
            </a:r>
            <a:r>
              <a:rPr lang="ko-KR" altLang="en-US" sz="2400" dirty="0"/>
              <a:t>정보 </a:t>
            </a:r>
            <a:r>
              <a:rPr lang="en-US" altLang="ko-KR" sz="2400" dirty="0"/>
              <a:t>“Authentication” </a:t>
            </a:r>
            <a:r>
              <a:rPr lang="ko-KR" altLang="en-US" sz="2400" dirty="0"/>
              <a:t>값에 </a:t>
            </a:r>
            <a:r>
              <a:rPr lang="en-US" altLang="ko-KR" sz="2400" dirty="0"/>
              <a:t>Access Token</a:t>
            </a:r>
            <a:r>
              <a:rPr lang="ko-KR" altLang="en-US" sz="2400" dirty="0"/>
              <a:t>을 설정</a:t>
            </a:r>
            <a:r>
              <a:rPr lang="en-US" altLang="ko-KR" sz="2400" dirty="0"/>
              <a:t>.</a:t>
            </a:r>
          </a:p>
          <a:p>
            <a:r>
              <a:rPr lang="ko-KR" altLang="en-US" sz="2400" dirty="0"/>
              <a:t>서버는 </a:t>
            </a:r>
            <a:r>
              <a:rPr lang="en-US" altLang="ko-KR" sz="2400" dirty="0" err="1"/>
              <a:t>Restfull</a:t>
            </a:r>
            <a:r>
              <a:rPr lang="en-US" altLang="ko-KR" sz="2400" dirty="0"/>
              <a:t> </a:t>
            </a:r>
            <a:r>
              <a:rPr lang="en-US" altLang="ko-KR" sz="2400" dirty="0" err="1"/>
              <a:t>Api</a:t>
            </a:r>
            <a:r>
              <a:rPr lang="en-US" altLang="ko-KR" sz="2400" dirty="0"/>
              <a:t> </a:t>
            </a:r>
            <a:r>
              <a:rPr lang="ko-KR" altLang="en-US" sz="2400" dirty="0" err="1"/>
              <a:t>요청시</a:t>
            </a:r>
            <a:r>
              <a:rPr lang="ko-KR" altLang="en-US" sz="2400" dirty="0"/>
              <a:t> </a:t>
            </a:r>
            <a:r>
              <a:rPr lang="en-US" altLang="ko-KR" sz="2400" dirty="0"/>
              <a:t>Header </a:t>
            </a:r>
            <a:r>
              <a:rPr lang="ko-KR" altLang="en-US" sz="2400" dirty="0"/>
              <a:t>정보의 </a:t>
            </a:r>
            <a:r>
              <a:rPr lang="en-US" altLang="ko-KR" sz="2400" dirty="0"/>
              <a:t>Authentication </a:t>
            </a:r>
            <a:r>
              <a:rPr lang="ko-KR" altLang="en-US" sz="2400" dirty="0"/>
              <a:t>값을 조회하여 인증여부를 확인한다</a:t>
            </a:r>
            <a:r>
              <a:rPr lang="en-US" altLang="ko-KR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11616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DB8 </a:t>
            </a:r>
            <a:r>
              <a:rPr lang="ko-KR" altLang="en-US"/>
              <a:t>저장 구조</a:t>
            </a:r>
            <a:endParaRPr lang="ko-KR" altLang="en-US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4441479"/>
              </p:ext>
            </p:extLst>
          </p:nvPr>
        </p:nvGraphicFramePr>
        <p:xfrm>
          <a:off x="374573" y="870334"/>
          <a:ext cx="8826899" cy="22863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846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139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07046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3398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69991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1" u="none" strike="noStrike" dirty="0">
                          <a:effectLst/>
                          <a:latin typeface="+mj-ea"/>
                          <a:ea typeface="+mj-ea"/>
                        </a:rPr>
                        <a:t>항목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Kind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1" u="none" strike="noStrike" dirty="0">
                          <a:effectLst/>
                          <a:latin typeface="+mj-ea"/>
                          <a:ea typeface="+mj-ea"/>
                        </a:rPr>
                        <a:t>설명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비고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9991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알람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com.lgshop.app:1</a:t>
                      </a:r>
                    </a:p>
                    <a:p>
                      <a:pPr algn="ctr" rtl="0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In-app</a:t>
                      </a:r>
                      <a:r>
                        <a:rPr lang="en-US" altLang="ko-KR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알람 목록 저장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890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Access</a:t>
                      </a:r>
                      <a:r>
                        <a:rPr lang="en-US" altLang="ko-KR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Key</a:t>
                      </a:r>
                      <a:endParaRPr lang="ko-KR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com.lgshop.app:2</a:t>
                      </a:r>
                    </a:p>
                    <a:p>
                      <a:pPr algn="ctr" rtl="0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API</a:t>
                      </a:r>
                      <a:r>
                        <a:rPr lang="en-US" altLang="ko-KR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서버 </a:t>
                      </a:r>
                      <a:r>
                        <a:rPr lang="ko-KR" altLang="en-US" sz="10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연동시</a:t>
                      </a:r>
                      <a:r>
                        <a:rPr lang="ko-KR" altLang="en-US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Access Token </a:t>
                      </a:r>
                      <a:r>
                        <a:rPr lang="ko-KR" altLang="en-US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저장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1000" u="none" strike="noStrike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271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Phone Number</a:t>
                      </a:r>
                      <a:endParaRPr lang="ko-KR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com.lgshop.app:3</a:t>
                      </a:r>
                    </a:p>
                    <a:p>
                      <a:pPr algn="ctr" rtl="0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최근 전화번호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개까지 저장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암호화 하여 저장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약관 철회 시 삭제함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1000" u="none" strike="noStrike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890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My Recently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com.lgshop.app:4</a:t>
                      </a:r>
                    </a:p>
                    <a:p>
                      <a:pPr algn="ctr" rtl="0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최근 본 상품 목록 저장 최대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50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개까지 저장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1000" u="none" strike="noStrike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A59A605-7778-4956-A4A9-D3AA2E2EDB85}"/>
              </a:ext>
            </a:extLst>
          </p:cNvPr>
          <p:cNvSpPr txBox="1"/>
          <p:nvPr/>
        </p:nvSpPr>
        <p:spPr>
          <a:xfrm>
            <a:off x="5971524" y="3536748"/>
            <a:ext cx="3207910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맑은 고딕"/>
              </a:rPr>
              <a:t>ID</a:t>
            </a:r>
            <a:r>
              <a:rPr lang="ko-KR" altLang="en-US" dirty="0">
                <a:ea typeface="맑은 고딕"/>
              </a:rPr>
              <a:t>는</a:t>
            </a:r>
            <a:r>
              <a:rPr lang="en-US" altLang="ko-KR" dirty="0">
                <a:ea typeface="맑은 고딕"/>
              </a:rPr>
              <a:t> </a:t>
            </a:r>
            <a:r>
              <a:rPr lang="en-US" dirty="0">
                <a:ea typeface="맑은 고딕"/>
              </a:rPr>
              <a:t>RIC</a:t>
            </a:r>
            <a:r>
              <a:rPr lang="ko-KR" altLang="en-US" dirty="0">
                <a:ea typeface="맑은 고딕"/>
              </a:rPr>
              <a:t>별로</a:t>
            </a:r>
            <a:r>
              <a:rPr lang="en-US" dirty="0">
                <a:ea typeface="맑은 고딕"/>
              </a:rPr>
              <a:t> </a:t>
            </a:r>
            <a:r>
              <a:rPr lang="ko-KR" altLang="en-US" dirty="0">
                <a:ea typeface="맑은 고딕"/>
              </a:rPr>
              <a:t>다름</a:t>
            </a:r>
            <a:endParaRPr lang="en-US" altLang="ko-KR" dirty="0">
              <a:ea typeface="맑은 고딕"/>
            </a:endParaRPr>
          </a:p>
          <a:p>
            <a:endParaRPr lang="ko-KR" altLang="en-US" dirty="0">
              <a:ea typeface="맑은 고딕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맑은 고딕"/>
              </a:rPr>
              <a:t>AIC : </a:t>
            </a:r>
            <a:r>
              <a:rPr lang="en-US" dirty="0" err="1">
                <a:ea typeface="맑은 고딕"/>
              </a:rPr>
              <a:t>com.lgshop.app</a:t>
            </a:r>
            <a:endParaRPr lang="en-US" dirty="0">
              <a:ea typeface="맑은 고딕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맑은 고딕"/>
              </a:rPr>
              <a:t>EIC : com.lgshop.app35</a:t>
            </a:r>
            <a:endParaRPr lang="en-US" altLang="ko-KR" dirty="0">
              <a:ea typeface="맑은 고딕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맑은 고딕"/>
              </a:rPr>
              <a:t>RUC : com.lgshop.app79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16496" y="5733256"/>
            <a:ext cx="75933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Database DB8 :  https</a:t>
            </a:r>
            <a:r>
              <a:rPr lang="en-US" altLang="ko-KR" sz="1200" dirty="0"/>
              <a:t>://webostv.developer.lge.com/develop/app-developer-guide/db8/webos-db8-basics/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126679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err="1"/>
              <a:t>webOS</a:t>
            </a:r>
            <a:r>
              <a:rPr lang="en-US" altLang="ko-KR" dirty="0"/>
              <a:t> SDK </a:t>
            </a:r>
            <a:r>
              <a:rPr lang="ko-KR" altLang="en-US"/>
              <a:t>사용 목록</a:t>
            </a:r>
            <a:endParaRPr lang="ko-KR" altLang="en-US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551460"/>
              </p:ext>
            </p:extLst>
          </p:nvPr>
        </p:nvGraphicFramePr>
        <p:xfrm>
          <a:off x="374573" y="870334"/>
          <a:ext cx="8826899" cy="19144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846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53405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5038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3398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69991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1" u="none" strike="noStrike" dirty="0">
                          <a:effectLst/>
                          <a:latin typeface="+mj-ea"/>
                          <a:ea typeface="+mj-ea"/>
                        </a:rPr>
                        <a:t>항목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method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1" u="none" strike="noStrike" dirty="0">
                          <a:effectLst/>
                          <a:latin typeface="+mj-ea"/>
                          <a:ea typeface="+mj-ea"/>
                        </a:rPr>
                        <a:t>설명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비고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999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luna://com.webos.service.sdx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getHttpHeaderForServiceRequest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Device</a:t>
                      </a:r>
                      <a:r>
                        <a:rPr lang="en-US" altLang="ko-KR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Header </a:t>
                      </a:r>
                      <a:r>
                        <a:rPr lang="ko-KR" altLang="en-US" sz="10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조회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u="none" strike="noStrike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9271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luna://com.palm.db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search</a:t>
                      </a:r>
                    </a:p>
                    <a:p>
                      <a:pPr algn="ctr" rtl="0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System Alert 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예약 관련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1000" u="none" strike="noStrike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890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luna://com.webos.service.tvReservationAgent</a:t>
                      </a:r>
                      <a:endParaRPr lang="ko-KR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add, delete, </a:t>
                      </a:r>
                      <a:r>
                        <a:rPr lang="en-US" altLang="ko-KR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getChangedList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System Alert </a:t>
                      </a:r>
                      <a:r>
                        <a:rPr lang="ko-KR" altLang="en-US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예약 관련</a:t>
                      </a:r>
                      <a:endParaRPr lang="ko-KR" altLang="en-US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1000" u="none" strike="noStrike" kern="120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271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luna://com.webos.settingsservice</a:t>
                      </a:r>
                      <a:endParaRPr lang="ko-KR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getSystemSetting</a:t>
                      </a:r>
                      <a:endParaRPr lang="en-US" altLang="ko-KR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0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시스템 정보 조회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1000" u="none" strike="noStrike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8533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IPK </a:t>
            </a:r>
            <a:r>
              <a:rPr lang="en-US" altLang="ko-KR" dirty="0" err="1"/>
              <a:t>appinfo.json</a:t>
            </a:r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44488" y="692696"/>
            <a:ext cx="5208285" cy="59093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{</a:t>
            </a:r>
            <a:endParaRPr lang="en-US">
              <a:ea typeface="맑은 고딕"/>
            </a:endParaRPr>
          </a:p>
          <a:p>
            <a:r>
              <a:rPr lang="en-US" dirty="0">
                <a:ea typeface="+mn-lt"/>
                <a:cs typeface="+mn-lt"/>
              </a:rPr>
              <a:t>    "accessibility":{</a:t>
            </a:r>
            <a:endParaRPr lang="en-US">
              <a:ea typeface="맑은 고딕"/>
            </a:endParaRPr>
          </a:p>
          <a:p>
            <a:r>
              <a:rPr lang="en-US" dirty="0">
                <a:ea typeface="+mn-lt"/>
                <a:cs typeface="+mn-lt"/>
              </a:rPr>
              <a:t>        "</a:t>
            </a:r>
            <a:r>
              <a:rPr lang="en-US" dirty="0" err="1">
                <a:ea typeface="+mn-lt"/>
                <a:cs typeface="+mn-lt"/>
              </a:rPr>
              <a:t>supportsAudioGuidance</a:t>
            </a:r>
            <a:r>
              <a:rPr lang="en-US" dirty="0">
                <a:ea typeface="+mn-lt"/>
                <a:cs typeface="+mn-lt"/>
              </a:rPr>
              <a:t>":true</a:t>
            </a:r>
            <a:endParaRPr lang="en-US">
              <a:ea typeface="맑은 고딕"/>
            </a:endParaRPr>
          </a:p>
          <a:p>
            <a:r>
              <a:rPr lang="en-US" dirty="0">
                <a:ea typeface="+mn-lt"/>
                <a:cs typeface="+mn-lt"/>
              </a:rPr>
              <a:t>    },</a:t>
            </a:r>
            <a:endParaRPr lang="en-US">
              <a:ea typeface="맑은 고딕"/>
            </a:endParaRPr>
          </a:p>
          <a:p>
            <a:r>
              <a:rPr lang="en-US" dirty="0">
                <a:ea typeface="+mn-lt"/>
                <a:cs typeface="+mn-lt"/>
              </a:rPr>
              <a:t>    "</a:t>
            </a:r>
            <a:r>
              <a:rPr lang="en-US" dirty="0" err="1">
                <a:ea typeface="+mn-lt"/>
                <a:cs typeface="+mn-lt"/>
              </a:rPr>
              <a:t>appDescription</a:t>
            </a:r>
            <a:r>
              <a:rPr lang="en-US" dirty="0">
                <a:ea typeface="+mn-lt"/>
                <a:cs typeface="+mn-lt"/>
              </a:rPr>
              <a:t>": "Shop Time",</a:t>
            </a:r>
            <a:endParaRPr lang="en-US">
              <a:ea typeface="맑은 고딕"/>
            </a:endParaRPr>
          </a:p>
          <a:p>
            <a:r>
              <a:rPr lang="en-US" dirty="0">
                <a:ea typeface="+mn-lt"/>
                <a:cs typeface="+mn-lt"/>
              </a:rPr>
              <a:t>    "icon": "ShopTime_80x80.png",</a:t>
            </a:r>
            <a:endParaRPr lang="en-US">
              <a:ea typeface="맑은 고딕"/>
            </a:endParaRPr>
          </a:p>
          <a:p>
            <a:r>
              <a:rPr lang="en-US" dirty="0">
                <a:ea typeface="+mn-lt"/>
                <a:cs typeface="+mn-lt"/>
              </a:rPr>
              <a:t>    "main": "index.html",</a:t>
            </a:r>
            <a:endParaRPr lang="en-US">
              <a:ea typeface="맑은 고딕"/>
            </a:endParaRPr>
          </a:p>
          <a:p>
            <a:r>
              <a:rPr lang="en-US" dirty="0">
                <a:ea typeface="+mn-lt"/>
                <a:cs typeface="+mn-lt"/>
              </a:rPr>
              <a:t>    "</a:t>
            </a:r>
            <a:r>
              <a:rPr lang="en-US" dirty="0" err="1">
                <a:ea typeface="+mn-lt"/>
                <a:cs typeface="+mn-lt"/>
              </a:rPr>
              <a:t>bgImage</a:t>
            </a:r>
            <a:r>
              <a:rPr lang="en-US" dirty="0">
                <a:ea typeface="+mn-lt"/>
                <a:cs typeface="+mn-lt"/>
              </a:rPr>
              <a:t>": "ShopTime_Background.png",</a:t>
            </a:r>
            <a:endParaRPr lang="en-US">
              <a:ea typeface="맑은 고딕"/>
            </a:endParaRPr>
          </a:p>
          <a:p>
            <a:r>
              <a:rPr lang="en-US" dirty="0">
                <a:ea typeface="+mn-lt"/>
                <a:cs typeface="+mn-lt"/>
              </a:rPr>
              <a:t>    "title": "Shop Time",</a:t>
            </a:r>
            <a:endParaRPr lang="en-US">
              <a:ea typeface="맑은 고딕"/>
            </a:endParaRPr>
          </a:p>
          <a:p>
            <a:r>
              <a:rPr lang="en-US" dirty="0">
                <a:ea typeface="+mn-lt"/>
                <a:cs typeface="+mn-lt"/>
              </a:rPr>
              <a:t>    "type": "web",</a:t>
            </a:r>
            <a:endParaRPr lang="en-US">
              <a:ea typeface="맑은 고딕"/>
            </a:endParaRPr>
          </a:p>
          <a:p>
            <a:r>
              <a:rPr lang="en-US" dirty="0">
                <a:ea typeface="+mn-lt"/>
                <a:cs typeface="+mn-lt"/>
              </a:rPr>
              <a:t>    "resolution": "1920x1080",</a:t>
            </a:r>
            <a:endParaRPr lang="en-US">
              <a:ea typeface="맑은 고딕"/>
            </a:endParaRPr>
          </a:p>
          <a:p>
            <a:r>
              <a:rPr lang="en-US" dirty="0">
                <a:ea typeface="+mn-lt"/>
                <a:cs typeface="+mn-lt"/>
              </a:rPr>
              <a:t>    "version": "1.2.2",</a:t>
            </a:r>
            <a:endParaRPr lang="en-US">
              <a:ea typeface="맑은 고딕"/>
            </a:endParaRPr>
          </a:p>
          <a:p>
            <a:r>
              <a:rPr lang="en-US" dirty="0">
                <a:ea typeface="+mn-lt"/>
                <a:cs typeface="+mn-lt"/>
              </a:rPr>
              <a:t>    "</a:t>
            </a:r>
            <a:r>
              <a:rPr lang="en-US" dirty="0" err="1">
                <a:ea typeface="+mn-lt"/>
                <a:cs typeface="+mn-lt"/>
              </a:rPr>
              <a:t>splashBackground</a:t>
            </a:r>
            <a:r>
              <a:rPr lang="en-US" dirty="0">
                <a:ea typeface="+mn-lt"/>
                <a:cs typeface="+mn-lt"/>
              </a:rPr>
              <a:t>": "ShopTime_Splash.png",</a:t>
            </a:r>
            <a:endParaRPr lang="en-US">
              <a:ea typeface="맑은 고딕"/>
            </a:endParaRPr>
          </a:p>
          <a:p>
            <a:r>
              <a:rPr lang="en-US" dirty="0">
                <a:ea typeface="+mn-lt"/>
                <a:cs typeface="+mn-lt"/>
              </a:rPr>
              <a:t>    "</a:t>
            </a:r>
            <a:r>
              <a:rPr lang="en-US" dirty="0" err="1">
                <a:ea typeface="+mn-lt"/>
                <a:cs typeface="+mn-lt"/>
              </a:rPr>
              <a:t>handlesRelaunch</a:t>
            </a:r>
            <a:r>
              <a:rPr lang="en-US" dirty="0">
                <a:ea typeface="+mn-lt"/>
                <a:cs typeface="+mn-lt"/>
              </a:rPr>
              <a:t>":false,</a:t>
            </a:r>
            <a:endParaRPr lang="en-US">
              <a:ea typeface="맑은 고딕"/>
            </a:endParaRPr>
          </a:p>
          <a:p>
            <a:r>
              <a:rPr lang="en-US" dirty="0">
                <a:ea typeface="+mn-lt"/>
                <a:cs typeface="+mn-lt"/>
              </a:rPr>
              <a:t>    "vendor": "LG",</a:t>
            </a:r>
            <a:endParaRPr lang="en-US">
              <a:ea typeface="맑은 고딕"/>
            </a:endParaRPr>
          </a:p>
          <a:p>
            <a:r>
              <a:rPr lang="en-US" dirty="0">
                <a:ea typeface="+mn-lt"/>
                <a:cs typeface="+mn-lt"/>
              </a:rPr>
              <a:t>    "</a:t>
            </a:r>
            <a:r>
              <a:rPr lang="en-US" dirty="0" err="1">
                <a:ea typeface="+mn-lt"/>
                <a:cs typeface="+mn-lt"/>
              </a:rPr>
              <a:t>largeIcon</a:t>
            </a:r>
            <a:r>
              <a:rPr lang="en-US" dirty="0">
                <a:ea typeface="+mn-lt"/>
                <a:cs typeface="+mn-lt"/>
              </a:rPr>
              <a:t>": "ShopTime_130x130.png",</a:t>
            </a:r>
            <a:endParaRPr lang="en-US">
              <a:ea typeface="맑은 고딕"/>
            </a:endParaRPr>
          </a:p>
          <a:p>
            <a:r>
              <a:rPr lang="en-US" dirty="0">
                <a:ea typeface="+mn-lt"/>
                <a:cs typeface="+mn-lt"/>
              </a:rPr>
              <a:t>    "</a:t>
            </a:r>
            <a:r>
              <a:rPr lang="en-US" dirty="0" err="1">
                <a:ea typeface="+mn-lt"/>
                <a:cs typeface="+mn-lt"/>
              </a:rPr>
              <a:t>iconColor</a:t>
            </a:r>
            <a:r>
              <a:rPr lang="en-US" dirty="0">
                <a:ea typeface="+mn-lt"/>
                <a:cs typeface="+mn-lt"/>
              </a:rPr>
              <a:t>": "#</a:t>
            </a:r>
            <a:r>
              <a:rPr lang="en-US" dirty="0" err="1">
                <a:ea typeface="+mn-lt"/>
                <a:cs typeface="+mn-lt"/>
              </a:rPr>
              <a:t>ffffff</a:t>
            </a:r>
            <a:r>
              <a:rPr lang="en-US" dirty="0">
                <a:ea typeface="+mn-lt"/>
                <a:cs typeface="+mn-lt"/>
              </a:rPr>
              <a:t>",</a:t>
            </a:r>
            <a:endParaRPr lang="en-US">
              <a:ea typeface="맑은 고딕"/>
            </a:endParaRPr>
          </a:p>
          <a:p>
            <a:r>
              <a:rPr lang="en-US" dirty="0">
                <a:ea typeface="+mn-lt"/>
                <a:cs typeface="+mn-lt"/>
              </a:rPr>
              <a:t>    "id": "</a:t>
            </a:r>
            <a:r>
              <a:rPr lang="en-US" dirty="0" err="1">
                <a:ea typeface="+mn-lt"/>
                <a:cs typeface="+mn-lt"/>
              </a:rPr>
              <a:t>com.lgshop.app</a:t>
            </a:r>
            <a:r>
              <a:rPr lang="en-US" dirty="0">
                <a:ea typeface="+mn-lt"/>
                <a:cs typeface="+mn-lt"/>
              </a:rPr>
              <a:t>",</a:t>
            </a:r>
            <a:endParaRPr lang="en-US" dirty="0">
              <a:ea typeface="맑은 고딕"/>
            </a:endParaRPr>
          </a:p>
          <a:p>
            <a:r>
              <a:rPr lang="en-US" dirty="0">
                <a:ea typeface="+mn-lt"/>
                <a:cs typeface="+mn-lt"/>
              </a:rPr>
              <a:t>    "</a:t>
            </a:r>
            <a:r>
              <a:rPr lang="en-US" dirty="0" err="1">
                <a:ea typeface="+mn-lt"/>
                <a:cs typeface="+mn-lt"/>
              </a:rPr>
              <a:t>disableBackHistoryAPI</a:t>
            </a:r>
            <a:r>
              <a:rPr lang="en-US" dirty="0">
                <a:ea typeface="+mn-lt"/>
                <a:cs typeface="+mn-lt"/>
              </a:rPr>
              <a:t>":true</a:t>
            </a:r>
            <a:endParaRPr lang="en-US">
              <a:ea typeface="맑은 고딕"/>
            </a:endParaRPr>
          </a:p>
          <a:p>
            <a:r>
              <a:rPr lang="en-US" dirty="0">
                <a:ea typeface="+mn-lt"/>
                <a:cs typeface="+mn-lt"/>
              </a:rPr>
              <a:t>}</a:t>
            </a:r>
            <a:endParaRPr lang="en-US">
              <a:ea typeface="맑은 고딕"/>
            </a:endParaRPr>
          </a:p>
          <a:p>
            <a:endParaRPr lang="en-US" altLang="ko-KR" dirty="0">
              <a:ea typeface="맑은 고딕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58EE152-36CC-4792-B8C6-B69EC8277A3A}"/>
              </a:ext>
            </a:extLst>
          </p:cNvPr>
          <p:cNvSpPr txBox="1"/>
          <p:nvPr/>
        </p:nvSpPr>
        <p:spPr>
          <a:xfrm>
            <a:off x="6406823" y="3489695"/>
            <a:ext cx="3207910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맑은 고딕"/>
              </a:rPr>
              <a:t>ID</a:t>
            </a:r>
            <a:r>
              <a:rPr lang="ko-KR" altLang="en-US" dirty="0">
                <a:ea typeface="맑은 고딕"/>
              </a:rPr>
              <a:t>는</a:t>
            </a:r>
            <a:r>
              <a:rPr lang="en-US" altLang="ko-KR" dirty="0">
                <a:ea typeface="맑은 고딕"/>
              </a:rPr>
              <a:t> </a:t>
            </a:r>
            <a:r>
              <a:rPr lang="en-US" dirty="0">
                <a:ea typeface="맑은 고딕"/>
              </a:rPr>
              <a:t>RIC</a:t>
            </a:r>
            <a:r>
              <a:rPr lang="ko-KR" altLang="en-US" dirty="0">
                <a:ea typeface="맑은 고딕"/>
              </a:rPr>
              <a:t>별로</a:t>
            </a:r>
            <a:r>
              <a:rPr lang="en-US" dirty="0">
                <a:ea typeface="맑은 고딕"/>
              </a:rPr>
              <a:t> </a:t>
            </a:r>
            <a:r>
              <a:rPr lang="ko-KR" altLang="en-US" dirty="0">
                <a:ea typeface="맑은 고딕"/>
              </a:rPr>
              <a:t>다름</a:t>
            </a:r>
            <a:endParaRPr lang="en-US" altLang="ko-KR" dirty="0">
              <a:ea typeface="맑은 고딕"/>
            </a:endParaRPr>
          </a:p>
          <a:p>
            <a:endParaRPr lang="ko-KR" altLang="en-US" dirty="0">
              <a:ea typeface="맑은 고딕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맑은 고딕"/>
              </a:rPr>
              <a:t>AIC : </a:t>
            </a:r>
            <a:r>
              <a:rPr lang="en-US" dirty="0" err="1">
                <a:ea typeface="맑은 고딕"/>
              </a:rPr>
              <a:t>com.lgshop.app</a:t>
            </a:r>
            <a:endParaRPr lang="en-US" dirty="0">
              <a:ea typeface="맑은 고딕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맑은 고딕"/>
              </a:rPr>
              <a:t>EIC : com.lgshop.app35</a:t>
            </a:r>
            <a:endParaRPr lang="en-US" altLang="ko-KR" dirty="0">
              <a:ea typeface="맑은 고딕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맑은 고딕"/>
              </a:rPr>
              <a:t>RUC : com.lgshop.app79</a:t>
            </a:r>
          </a:p>
        </p:txBody>
      </p:sp>
    </p:spTree>
    <p:extLst>
      <p:ext uri="{BB962C8B-B14F-4D97-AF65-F5344CB8AC3E}">
        <p14:creationId xmlns:p14="http://schemas.microsoft.com/office/powerpoint/2010/main" val="136892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>
          <a:xfrm>
            <a:off x="5348927" y="107950"/>
            <a:ext cx="4284023" cy="296863"/>
          </a:xfrm>
        </p:spPr>
        <p:txBody>
          <a:bodyPr lIns="91440" tIns="45720" rIns="91440" bIns="45720" anchor="t"/>
          <a:lstStyle/>
          <a:p>
            <a:r>
              <a:rPr lang="en-US" altLang="ko-KR" dirty="0">
                <a:ea typeface="맑은 고딕"/>
              </a:rPr>
              <a:t>IPK index.html </a:t>
            </a:r>
            <a:r>
              <a:rPr lang="en-US" altLang="ko-KR" dirty="0" err="1">
                <a:ea typeface="맑은 고딕"/>
              </a:rPr>
              <a:t>runAppWithSdpInfo</a:t>
            </a:r>
            <a:r>
              <a:rPr lang="en-US" altLang="ko-KR" dirty="0">
                <a:ea typeface="맑은 고딕"/>
              </a:rPr>
              <a:t>()</a:t>
            </a:r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44489" y="692696"/>
            <a:ext cx="7704855" cy="549381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900" dirty="0">
                <a:ea typeface="+mn-lt"/>
                <a:cs typeface="+mn-lt"/>
              </a:rPr>
              <a:t>var </a:t>
            </a:r>
            <a:r>
              <a:rPr lang="en-US" sz="900" dirty="0" err="1">
                <a:ea typeface="+mn-lt"/>
                <a:cs typeface="+mn-lt"/>
              </a:rPr>
              <a:t>countryCode</a:t>
            </a:r>
            <a:r>
              <a:rPr lang="en-US" sz="900" dirty="0">
                <a:ea typeface="+mn-lt"/>
                <a:cs typeface="+mn-lt"/>
              </a:rPr>
              <a:t> = "";</a:t>
            </a:r>
            <a:endParaRPr lang="en-US" dirty="0"/>
          </a:p>
          <a:p>
            <a:r>
              <a:rPr lang="en-US" sz="900" dirty="0" err="1">
                <a:ea typeface="+mn-lt"/>
                <a:cs typeface="+mn-lt"/>
              </a:rPr>
              <a:t>webOS.service.request</a:t>
            </a:r>
            <a:r>
              <a:rPr lang="en-US" sz="900" dirty="0">
                <a:ea typeface="+mn-lt"/>
                <a:cs typeface="+mn-lt"/>
              </a:rPr>
              <a:t>("</a:t>
            </a:r>
            <a:r>
              <a:rPr lang="en-US" sz="900" dirty="0" err="1">
                <a:ea typeface="+mn-lt"/>
                <a:cs typeface="+mn-lt"/>
              </a:rPr>
              <a:t>luna</a:t>
            </a:r>
            <a:r>
              <a:rPr lang="en-US" sz="900" dirty="0">
                <a:ea typeface="+mn-lt"/>
                <a:cs typeface="+mn-lt"/>
              </a:rPr>
              <a:t>://</a:t>
            </a:r>
            <a:r>
              <a:rPr lang="en-US" sz="900" dirty="0" err="1">
                <a:ea typeface="+mn-lt"/>
                <a:cs typeface="+mn-lt"/>
              </a:rPr>
              <a:t>com.webos.service.sdx</a:t>
            </a:r>
            <a:r>
              <a:rPr lang="en-US" sz="900" dirty="0">
                <a:ea typeface="+mn-lt"/>
                <a:cs typeface="+mn-lt"/>
              </a:rPr>
              <a:t>", {</a:t>
            </a:r>
            <a:endParaRPr lang="en-US" dirty="0">
              <a:ea typeface="+mn-lt"/>
              <a:cs typeface="+mn-lt"/>
            </a:endParaRPr>
          </a:p>
          <a:p>
            <a:r>
              <a:rPr lang="en-US" sz="900" dirty="0">
                <a:ea typeface="+mn-lt"/>
                <a:cs typeface="+mn-lt"/>
              </a:rPr>
              <a:t>    method: "</a:t>
            </a:r>
            <a:r>
              <a:rPr lang="en-US" sz="900" dirty="0" err="1">
                <a:ea typeface="+mn-lt"/>
                <a:cs typeface="+mn-lt"/>
              </a:rPr>
              <a:t>getHttpHeaderForServiceRequest</a:t>
            </a:r>
            <a:r>
              <a:rPr lang="en-US" sz="900" dirty="0">
                <a:ea typeface="+mn-lt"/>
                <a:cs typeface="+mn-lt"/>
              </a:rPr>
              <a:t>",</a:t>
            </a:r>
            <a:endParaRPr lang="en-US" dirty="0">
              <a:ea typeface="+mn-lt"/>
              <a:cs typeface="+mn-lt"/>
            </a:endParaRPr>
          </a:p>
          <a:p>
            <a:r>
              <a:rPr lang="en-US" sz="900" dirty="0">
                <a:ea typeface="+mn-lt"/>
                <a:cs typeface="+mn-lt"/>
              </a:rPr>
              <a:t>    parameters: {},</a:t>
            </a:r>
            <a:endParaRPr lang="en-US" dirty="0">
              <a:ea typeface="+mn-lt"/>
              <a:cs typeface="+mn-lt"/>
            </a:endParaRPr>
          </a:p>
          <a:p>
            <a:r>
              <a:rPr lang="en-US" sz="900" dirty="0">
                <a:ea typeface="+mn-lt"/>
                <a:cs typeface="+mn-lt"/>
              </a:rPr>
              <a:t>    </a:t>
            </a:r>
            <a:r>
              <a:rPr lang="en-US" sz="900" dirty="0" err="1">
                <a:ea typeface="+mn-lt"/>
                <a:cs typeface="+mn-lt"/>
              </a:rPr>
              <a:t>onSuccess</a:t>
            </a:r>
            <a:r>
              <a:rPr lang="en-US" sz="900" dirty="0">
                <a:ea typeface="+mn-lt"/>
                <a:cs typeface="+mn-lt"/>
              </a:rPr>
              <a:t>: function (</a:t>
            </a:r>
            <a:r>
              <a:rPr lang="en-US" sz="900" dirty="0" err="1">
                <a:ea typeface="+mn-lt"/>
                <a:cs typeface="+mn-lt"/>
              </a:rPr>
              <a:t>inResponse</a:t>
            </a:r>
            <a:r>
              <a:rPr lang="en-US" sz="900" dirty="0">
                <a:ea typeface="+mn-lt"/>
                <a:cs typeface="+mn-lt"/>
              </a:rPr>
              <a:t>) {</a:t>
            </a:r>
            <a:endParaRPr lang="en-US" dirty="0">
              <a:ea typeface="+mn-lt"/>
              <a:cs typeface="+mn-lt"/>
            </a:endParaRPr>
          </a:p>
          <a:p>
            <a:r>
              <a:rPr lang="en-US" sz="900" dirty="0">
                <a:ea typeface="+mn-lt"/>
                <a:cs typeface="+mn-lt"/>
              </a:rPr>
              <a:t>    var </a:t>
            </a:r>
            <a:r>
              <a:rPr lang="en-US" sz="900" dirty="0" err="1">
                <a:ea typeface="+mn-lt"/>
                <a:cs typeface="+mn-lt"/>
              </a:rPr>
              <a:t>sdp</a:t>
            </a:r>
            <a:r>
              <a:rPr lang="en-US" sz="900" dirty="0">
                <a:ea typeface="+mn-lt"/>
                <a:cs typeface="+mn-lt"/>
              </a:rPr>
              <a:t> = </a:t>
            </a:r>
            <a:r>
              <a:rPr lang="en-US" sz="900" dirty="0" err="1">
                <a:ea typeface="+mn-lt"/>
                <a:cs typeface="+mn-lt"/>
              </a:rPr>
              <a:t>inResponse</a:t>
            </a:r>
            <a:r>
              <a:rPr lang="en-US" sz="900" dirty="0">
                <a:ea typeface="+mn-lt"/>
                <a:cs typeface="+mn-lt"/>
              </a:rPr>
              <a:t>["HOST"];</a:t>
            </a:r>
            <a:endParaRPr lang="en-US" dirty="0">
              <a:ea typeface="+mn-lt"/>
              <a:cs typeface="+mn-lt"/>
            </a:endParaRPr>
          </a:p>
          <a:p>
            <a:r>
              <a:rPr lang="en-US" sz="900" dirty="0">
                <a:ea typeface="+mn-lt"/>
                <a:cs typeface="+mn-lt"/>
              </a:rPr>
              <a:t>    if (</a:t>
            </a:r>
            <a:r>
              <a:rPr lang="en-US" sz="900" dirty="0" err="1">
                <a:ea typeface="+mn-lt"/>
                <a:cs typeface="+mn-lt"/>
              </a:rPr>
              <a:t>sdp</a:t>
            </a:r>
            <a:r>
              <a:rPr lang="en-US" sz="900" dirty="0">
                <a:ea typeface="+mn-lt"/>
                <a:cs typeface="+mn-lt"/>
              </a:rPr>
              <a:t> === undefined || </a:t>
            </a:r>
            <a:r>
              <a:rPr lang="en-US" sz="900" dirty="0" err="1">
                <a:ea typeface="+mn-lt"/>
                <a:cs typeface="+mn-lt"/>
              </a:rPr>
              <a:t>typeof</a:t>
            </a:r>
            <a:r>
              <a:rPr lang="en-US" sz="900" dirty="0">
                <a:ea typeface="+mn-lt"/>
                <a:cs typeface="+mn-lt"/>
              </a:rPr>
              <a:t> </a:t>
            </a:r>
            <a:r>
              <a:rPr lang="en-US" sz="900" dirty="0" err="1">
                <a:ea typeface="+mn-lt"/>
                <a:cs typeface="+mn-lt"/>
              </a:rPr>
              <a:t>sdp</a:t>
            </a:r>
            <a:r>
              <a:rPr lang="en-US" sz="900" dirty="0">
                <a:ea typeface="+mn-lt"/>
                <a:cs typeface="+mn-lt"/>
              </a:rPr>
              <a:t> != "string") {</a:t>
            </a:r>
            <a:endParaRPr lang="en-US" dirty="0">
              <a:ea typeface="+mn-lt"/>
              <a:cs typeface="+mn-lt"/>
            </a:endParaRPr>
          </a:p>
          <a:p>
            <a:r>
              <a:rPr lang="en-US" sz="900" dirty="0">
                <a:ea typeface="+mn-lt"/>
                <a:cs typeface="+mn-lt"/>
              </a:rPr>
              <a:t>        </a:t>
            </a:r>
            <a:r>
              <a:rPr lang="en-US" sz="900" dirty="0" err="1">
                <a:ea typeface="+mn-lt"/>
                <a:cs typeface="+mn-lt"/>
              </a:rPr>
              <a:t>showErrorPage</a:t>
            </a:r>
            <a:r>
              <a:rPr lang="en-US" sz="900" dirty="0">
                <a:ea typeface="+mn-lt"/>
                <a:cs typeface="+mn-lt"/>
              </a:rPr>
              <a:t>("(00002)");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        </a:t>
            </a:r>
            <a:r>
              <a:rPr lang="en-US" sz="900" dirty="0" err="1">
                <a:ea typeface="+mn-lt"/>
                <a:cs typeface="+mn-lt"/>
              </a:rPr>
              <a:t>console.error</a:t>
            </a:r>
            <a:r>
              <a:rPr lang="en-US" sz="900" dirty="0">
                <a:ea typeface="+mn-lt"/>
                <a:cs typeface="+mn-lt"/>
              </a:rPr>
              <a:t>("X-Device Host is missing");</a:t>
            </a:r>
            <a:endParaRPr lang="en-US" dirty="0">
              <a:ea typeface="+mn-lt"/>
              <a:cs typeface="+mn-lt"/>
            </a:endParaRPr>
          </a:p>
          <a:p>
            <a:r>
              <a:rPr lang="en-US" sz="900" dirty="0">
                <a:ea typeface="+mn-lt"/>
                <a:cs typeface="+mn-lt"/>
              </a:rPr>
              <a:t>    } else {</a:t>
            </a:r>
            <a:endParaRPr lang="en-US" dirty="0">
              <a:ea typeface="+mn-lt"/>
              <a:cs typeface="+mn-lt"/>
            </a:endParaRPr>
          </a:p>
          <a:p>
            <a:r>
              <a:rPr lang="en-US" sz="900" dirty="0">
                <a:ea typeface="+mn-lt"/>
                <a:cs typeface="+mn-lt"/>
              </a:rPr>
              <a:t>        var </a:t>
            </a:r>
            <a:r>
              <a:rPr lang="en-US" sz="900" dirty="0" err="1">
                <a:ea typeface="+mn-lt"/>
                <a:cs typeface="+mn-lt"/>
              </a:rPr>
              <a:t>sdpURL</a:t>
            </a:r>
            <a:r>
              <a:rPr lang="en-US" sz="900" dirty="0">
                <a:ea typeface="+mn-lt"/>
                <a:cs typeface="+mn-lt"/>
              </a:rPr>
              <a:t> = "";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        var </a:t>
            </a:r>
            <a:r>
              <a:rPr lang="en-US" sz="900" dirty="0" err="1">
                <a:ea typeface="+mn-lt"/>
                <a:cs typeface="+mn-lt"/>
              </a:rPr>
              <a:t>countryCode</a:t>
            </a:r>
            <a:r>
              <a:rPr lang="en-US" sz="900" dirty="0">
                <a:ea typeface="+mn-lt"/>
                <a:cs typeface="+mn-lt"/>
              </a:rPr>
              <a:t> = "";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        var </a:t>
            </a:r>
            <a:r>
              <a:rPr lang="en-US" sz="900" dirty="0" err="1">
                <a:ea typeface="+mn-lt"/>
                <a:cs typeface="+mn-lt"/>
              </a:rPr>
              <a:t>ricCode</a:t>
            </a:r>
            <a:r>
              <a:rPr lang="en-US" sz="900" dirty="0">
                <a:ea typeface="+mn-lt"/>
                <a:cs typeface="+mn-lt"/>
              </a:rPr>
              <a:t> = null;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        try {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        </a:t>
            </a:r>
            <a:r>
              <a:rPr lang="en-US" sz="900" dirty="0" err="1">
                <a:ea typeface="+mn-lt"/>
                <a:cs typeface="+mn-lt"/>
              </a:rPr>
              <a:t>sdpURL</a:t>
            </a:r>
            <a:r>
              <a:rPr lang="en-US" sz="900" dirty="0">
                <a:ea typeface="+mn-lt"/>
                <a:cs typeface="+mn-lt"/>
              </a:rPr>
              <a:t> = </a:t>
            </a:r>
            <a:r>
              <a:rPr lang="en-US" sz="900" dirty="0" err="1">
                <a:ea typeface="+mn-lt"/>
                <a:cs typeface="+mn-lt"/>
              </a:rPr>
              <a:t>sdp.split</a:t>
            </a:r>
            <a:r>
              <a:rPr lang="en-US" sz="900" dirty="0">
                <a:ea typeface="+mn-lt"/>
                <a:cs typeface="+mn-lt"/>
              </a:rPr>
              <a:t>(".")[0];</a:t>
            </a:r>
            <a:endParaRPr lang="en-US" dirty="0">
              <a:ea typeface="+mn-lt"/>
              <a:cs typeface="+mn-lt"/>
            </a:endParaRPr>
          </a:p>
          <a:p>
            <a:r>
              <a:rPr lang="en-US" sz="900" dirty="0">
                <a:ea typeface="+mn-lt"/>
                <a:cs typeface="+mn-lt"/>
              </a:rPr>
              <a:t>        if (</a:t>
            </a:r>
            <a:r>
              <a:rPr lang="en-US" sz="900" dirty="0" err="1">
                <a:ea typeface="+mn-lt"/>
                <a:cs typeface="+mn-lt"/>
              </a:rPr>
              <a:t>sdpURL.indexOf</a:t>
            </a:r>
            <a:r>
              <a:rPr lang="en-US" sz="900" dirty="0">
                <a:ea typeface="+mn-lt"/>
                <a:cs typeface="+mn-lt"/>
              </a:rPr>
              <a:t>("-") &gt; 0) {</a:t>
            </a:r>
            <a:endParaRPr lang="en-US" dirty="0">
              <a:ea typeface="+mn-lt"/>
              <a:cs typeface="+mn-lt"/>
            </a:endParaRPr>
          </a:p>
          <a:p>
            <a:r>
              <a:rPr lang="en-US" sz="900" dirty="0">
                <a:ea typeface="+mn-lt"/>
                <a:cs typeface="+mn-lt"/>
              </a:rPr>
              <a:t>            </a:t>
            </a:r>
            <a:r>
              <a:rPr lang="en-US" sz="900" dirty="0" err="1">
                <a:ea typeface="+mn-lt"/>
                <a:cs typeface="+mn-lt"/>
              </a:rPr>
              <a:t>countryCode</a:t>
            </a:r>
            <a:r>
              <a:rPr lang="en-US" sz="900" dirty="0">
                <a:ea typeface="+mn-lt"/>
                <a:cs typeface="+mn-lt"/>
              </a:rPr>
              <a:t> = </a:t>
            </a:r>
            <a:r>
              <a:rPr lang="en-US" sz="900" dirty="0" err="1">
                <a:ea typeface="+mn-lt"/>
                <a:cs typeface="+mn-lt"/>
              </a:rPr>
              <a:t>sdpURL.split</a:t>
            </a:r>
            <a:r>
              <a:rPr lang="en-US" sz="900" dirty="0">
                <a:ea typeface="+mn-lt"/>
                <a:cs typeface="+mn-lt"/>
              </a:rPr>
              <a:t>("-")[1];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        } else {</a:t>
            </a:r>
            <a:endParaRPr lang="en-US" dirty="0">
              <a:ea typeface="+mn-lt"/>
              <a:cs typeface="+mn-lt"/>
            </a:endParaRPr>
          </a:p>
          <a:p>
            <a:r>
              <a:rPr lang="en-US" sz="900" dirty="0">
                <a:ea typeface="+mn-lt"/>
                <a:cs typeface="+mn-lt"/>
              </a:rPr>
              <a:t>            </a:t>
            </a:r>
            <a:r>
              <a:rPr lang="en-US" sz="900" dirty="0" err="1">
                <a:ea typeface="+mn-lt"/>
                <a:cs typeface="+mn-lt"/>
              </a:rPr>
              <a:t>countryCode</a:t>
            </a:r>
            <a:r>
              <a:rPr lang="en-US" sz="900" dirty="0">
                <a:ea typeface="+mn-lt"/>
                <a:cs typeface="+mn-lt"/>
              </a:rPr>
              <a:t> = </a:t>
            </a:r>
            <a:r>
              <a:rPr lang="en-US" sz="900" dirty="0" err="1">
                <a:ea typeface="+mn-lt"/>
                <a:cs typeface="+mn-lt"/>
              </a:rPr>
              <a:t>sdpURL</a:t>
            </a:r>
            <a:r>
              <a:rPr lang="en-US" sz="900" dirty="0">
                <a:ea typeface="+mn-lt"/>
                <a:cs typeface="+mn-lt"/>
              </a:rPr>
              <a:t>;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        }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        </a:t>
            </a:r>
            <a:r>
              <a:rPr lang="en-US" sz="900" dirty="0" err="1">
                <a:ea typeface="+mn-lt"/>
                <a:cs typeface="+mn-lt"/>
              </a:rPr>
              <a:t>ricCode</a:t>
            </a:r>
            <a:r>
              <a:rPr lang="en-US" sz="900" dirty="0">
                <a:ea typeface="+mn-lt"/>
                <a:cs typeface="+mn-lt"/>
              </a:rPr>
              <a:t> = </a:t>
            </a:r>
            <a:r>
              <a:rPr lang="en-US" sz="900" dirty="0" err="1">
                <a:ea typeface="+mn-lt"/>
                <a:cs typeface="+mn-lt"/>
              </a:rPr>
              <a:t>getRicCode</a:t>
            </a:r>
            <a:r>
              <a:rPr lang="en-US" sz="900" dirty="0">
                <a:ea typeface="+mn-lt"/>
                <a:cs typeface="+mn-lt"/>
              </a:rPr>
              <a:t>(</a:t>
            </a:r>
            <a:r>
              <a:rPr lang="en-US" sz="900" dirty="0" err="1">
                <a:ea typeface="+mn-lt"/>
                <a:cs typeface="+mn-lt"/>
              </a:rPr>
              <a:t>countryCode</a:t>
            </a:r>
            <a:r>
              <a:rPr lang="en-US" sz="900" dirty="0">
                <a:ea typeface="+mn-lt"/>
                <a:cs typeface="+mn-lt"/>
              </a:rPr>
              <a:t>);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        if (</a:t>
            </a:r>
            <a:r>
              <a:rPr lang="en-US" sz="900" dirty="0" err="1">
                <a:ea typeface="+mn-lt"/>
                <a:cs typeface="+mn-lt"/>
              </a:rPr>
              <a:t>ricCode</a:t>
            </a:r>
            <a:r>
              <a:rPr lang="en-US" sz="900" dirty="0">
                <a:ea typeface="+mn-lt"/>
                <a:cs typeface="+mn-lt"/>
              </a:rPr>
              <a:t> == null) {</a:t>
            </a:r>
            <a:endParaRPr lang="en-US" dirty="0">
              <a:ea typeface="+mn-lt"/>
              <a:cs typeface="+mn-lt"/>
            </a:endParaRPr>
          </a:p>
          <a:p>
            <a:r>
              <a:rPr lang="en-US" sz="900" dirty="0">
                <a:ea typeface="+mn-lt"/>
                <a:cs typeface="+mn-lt"/>
              </a:rPr>
              <a:t>            </a:t>
            </a:r>
            <a:r>
              <a:rPr lang="en-US" sz="900" dirty="0" err="1">
                <a:ea typeface="+mn-lt"/>
                <a:cs typeface="+mn-lt"/>
              </a:rPr>
              <a:t>unsupportedCountry</a:t>
            </a:r>
            <a:r>
              <a:rPr lang="en-US" sz="900" dirty="0">
                <a:ea typeface="+mn-lt"/>
                <a:cs typeface="+mn-lt"/>
              </a:rPr>
              <a:t>();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            return;</a:t>
            </a:r>
            <a:endParaRPr lang="en-US" dirty="0">
              <a:ea typeface="+mn-lt"/>
              <a:cs typeface="+mn-lt"/>
            </a:endParaRPr>
          </a:p>
          <a:p>
            <a:r>
              <a:rPr lang="en-US" sz="900" dirty="0">
                <a:ea typeface="+mn-lt"/>
                <a:cs typeface="+mn-lt"/>
              </a:rPr>
              <a:t>        }</a:t>
            </a:r>
            <a:endParaRPr lang="en-US" dirty="0">
              <a:ea typeface="+mn-lt"/>
              <a:cs typeface="+mn-lt"/>
            </a:endParaRPr>
          </a:p>
          <a:p>
            <a:r>
              <a:rPr lang="en-US" sz="900" dirty="0">
                <a:ea typeface="+mn-lt"/>
                <a:cs typeface="+mn-lt"/>
              </a:rPr>
              <a:t>        updateI18N(</a:t>
            </a:r>
            <a:r>
              <a:rPr lang="en-US" sz="900" dirty="0" err="1">
                <a:ea typeface="+mn-lt"/>
                <a:cs typeface="+mn-lt"/>
              </a:rPr>
              <a:t>countryCode</a:t>
            </a:r>
            <a:r>
              <a:rPr lang="en-US" sz="900" dirty="0">
                <a:ea typeface="+mn-lt"/>
                <a:cs typeface="+mn-lt"/>
              </a:rPr>
              <a:t>);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        } catch (error) {</a:t>
            </a:r>
            <a:endParaRPr lang="en-US" dirty="0">
              <a:ea typeface="+mn-lt"/>
              <a:cs typeface="+mn-lt"/>
            </a:endParaRPr>
          </a:p>
          <a:p>
            <a:r>
              <a:rPr lang="en-US" sz="900" dirty="0">
                <a:ea typeface="+mn-lt"/>
                <a:cs typeface="+mn-lt"/>
              </a:rPr>
              <a:t>        </a:t>
            </a:r>
            <a:r>
              <a:rPr lang="en-US" sz="900" dirty="0" err="1">
                <a:ea typeface="+mn-lt"/>
                <a:cs typeface="+mn-lt"/>
              </a:rPr>
              <a:t>showErrorPage</a:t>
            </a:r>
            <a:r>
              <a:rPr lang="en-US" sz="900" dirty="0">
                <a:ea typeface="+mn-lt"/>
                <a:cs typeface="+mn-lt"/>
              </a:rPr>
              <a:t>("(00003)");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        return;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        }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        </a:t>
            </a:r>
            <a:r>
              <a:rPr lang="en-US" sz="900" dirty="0" err="1">
                <a:ea typeface="+mn-lt"/>
                <a:cs typeface="+mn-lt"/>
              </a:rPr>
              <a:t>runApp</a:t>
            </a:r>
            <a:r>
              <a:rPr lang="en-US" sz="900" dirty="0">
                <a:ea typeface="+mn-lt"/>
                <a:cs typeface="+mn-lt"/>
              </a:rPr>
              <a:t>(</a:t>
            </a:r>
            <a:r>
              <a:rPr lang="en-US" sz="900" dirty="0" err="1">
                <a:ea typeface="+mn-lt"/>
                <a:cs typeface="+mn-lt"/>
              </a:rPr>
              <a:t>sdpURL.toLowerCase</a:t>
            </a:r>
            <a:r>
              <a:rPr lang="en-US" sz="900" dirty="0">
                <a:ea typeface="+mn-lt"/>
                <a:cs typeface="+mn-lt"/>
              </a:rPr>
              <a:t>(), </a:t>
            </a:r>
            <a:r>
              <a:rPr lang="en-US" sz="900" dirty="0" err="1">
                <a:ea typeface="+mn-lt"/>
                <a:cs typeface="+mn-lt"/>
              </a:rPr>
              <a:t>ricCode.toLowerCase</a:t>
            </a:r>
            <a:r>
              <a:rPr lang="en-US" sz="900" dirty="0">
                <a:ea typeface="+mn-lt"/>
                <a:cs typeface="+mn-lt"/>
              </a:rPr>
              <a:t>());</a:t>
            </a:r>
            <a:endParaRPr lang="en-US" dirty="0">
              <a:ea typeface="+mn-lt"/>
              <a:cs typeface="+mn-lt"/>
            </a:endParaRPr>
          </a:p>
          <a:p>
            <a:r>
              <a:rPr lang="en-US" sz="900" dirty="0">
                <a:ea typeface="+mn-lt"/>
                <a:cs typeface="+mn-lt"/>
              </a:rPr>
              <a:t>    }</a:t>
            </a:r>
            <a:endParaRPr lang="en-US" dirty="0">
              <a:ea typeface="+mn-lt"/>
              <a:cs typeface="+mn-lt"/>
            </a:endParaRPr>
          </a:p>
          <a:p>
            <a:r>
              <a:rPr lang="en-US" sz="900" dirty="0">
                <a:ea typeface="+mn-lt"/>
                <a:cs typeface="+mn-lt"/>
              </a:rPr>
              <a:t>    },</a:t>
            </a:r>
            <a:endParaRPr lang="en-US" dirty="0">
              <a:ea typeface="+mn-lt"/>
              <a:cs typeface="+mn-lt"/>
            </a:endParaRPr>
          </a:p>
          <a:p>
            <a:r>
              <a:rPr lang="en-US" sz="900" dirty="0">
                <a:ea typeface="+mn-lt"/>
                <a:cs typeface="+mn-lt"/>
              </a:rPr>
              <a:t>    </a:t>
            </a:r>
            <a:r>
              <a:rPr lang="en-US" sz="900" dirty="0" err="1">
                <a:ea typeface="+mn-lt"/>
                <a:cs typeface="+mn-lt"/>
              </a:rPr>
              <a:t>onFailure</a:t>
            </a:r>
            <a:r>
              <a:rPr lang="en-US" sz="900" dirty="0">
                <a:ea typeface="+mn-lt"/>
                <a:cs typeface="+mn-lt"/>
              </a:rPr>
              <a:t>: function (</a:t>
            </a:r>
            <a:r>
              <a:rPr lang="en-US" sz="900" dirty="0" err="1">
                <a:ea typeface="+mn-lt"/>
                <a:cs typeface="+mn-lt"/>
              </a:rPr>
              <a:t>inError</a:t>
            </a:r>
            <a:r>
              <a:rPr lang="en-US" sz="900" dirty="0">
                <a:ea typeface="+mn-lt"/>
                <a:cs typeface="+mn-lt"/>
              </a:rPr>
              <a:t>) {</a:t>
            </a:r>
            <a:endParaRPr lang="en-US" dirty="0">
              <a:ea typeface="+mn-lt"/>
              <a:cs typeface="+mn-lt"/>
            </a:endParaRPr>
          </a:p>
          <a:p>
            <a:r>
              <a:rPr lang="en-US" sz="900" dirty="0">
                <a:ea typeface="+mn-lt"/>
                <a:cs typeface="+mn-lt"/>
              </a:rPr>
              <a:t>    </a:t>
            </a:r>
            <a:r>
              <a:rPr lang="en-US" sz="900" dirty="0" err="1">
                <a:ea typeface="+mn-lt"/>
                <a:cs typeface="+mn-lt"/>
              </a:rPr>
              <a:t>showErrorPage</a:t>
            </a:r>
            <a:r>
              <a:rPr lang="en-US" sz="900" dirty="0">
                <a:ea typeface="+mn-lt"/>
                <a:cs typeface="+mn-lt"/>
              </a:rPr>
              <a:t>("(00001)");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    </a:t>
            </a:r>
            <a:r>
              <a:rPr lang="en-US" sz="900" dirty="0" err="1">
                <a:ea typeface="+mn-lt"/>
                <a:cs typeface="+mn-lt"/>
              </a:rPr>
              <a:t>console.error</a:t>
            </a:r>
            <a:r>
              <a:rPr lang="en-US" sz="900" dirty="0">
                <a:ea typeface="+mn-lt"/>
                <a:cs typeface="+mn-lt"/>
              </a:rPr>
              <a:t>("</a:t>
            </a:r>
            <a:r>
              <a:rPr lang="en-US" sz="900" dirty="0" err="1">
                <a:ea typeface="+mn-lt"/>
                <a:cs typeface="+mn-lt"/>
              </a:rPr>
              <a:t>runAppWithSdpInfo</a:t>
            </a:r>
            <a:r>
              <a:rPr lang="en-US" sz="900" dirty="0">
                <a:ea typeface="+mn-lt"/>
                <a:cs typeface="+mn-lt"/>
              </a:rPr>
              <a:t>", </a:t>
            </a:r>
            <a:r>
              <a:rPr lang="en-US" sz="900" dirty="0" err="1">
                <a:ea typeface="+mn-lt"/>
                <a:cs typeface="+mn-lt"/>
              </a:rPr>
              <a:t>inError</a:t>
            </a:r>
            <a:r>
              <a:rPr lang="en-US" sz="900" dirty="0">
                <a:ea typeface="+mn-lt"/>
                <a:cs typeface="+mn-lt"/>
              </a:rPr>
              <a:t>);</a:t>
            </a:r>
            <a:endParaRPr lang="en-US" dirty="0">
              <a:ea typeface="+mn-lt"/>
              <a:cs typeface="+mn-lt"/>
            </a:endParaRPr>
          </a:p>
          <a:p>
            <a:r>
              <a:rPr lang="en-US" sz="900" dirty="0">
                <a:ea typeface="+mn-lt"/>
                <a:cs typeface="+mn-lt"/>
              </a:rPr>
              <a:t>    }</a:t>
            </a:r>
            <a:endParaRPr lang="en-US" dirty="0">
              <a:ea typeface="+mn-lt"/>
              <a:cs typeface="+mn-lt"/>
            </a:endParaRPr>
          </a:p>
          <a:p>
            <a:r>
              <a:rPr lang="en-US" sz="900" dirty="0">
                <a:ea typeface="+mn-lt"/>
                <a:cs typeface="+mn-lt"/>
              </a:rPr>
              <a:t>});</a:t>
            </a:r>
            <a:endParaRPr lang="en-US" dirty="0">
              <a:ea typeface="+mn-lt"/>
              <a:cs typeface="+mn-lt"/>
            </a:endParaRPr>
          </a:p>
          <a:p>
            <a:endParaRPr lang="en-US" altLang="ko-KR" sz="900" dirty="0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791856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ko-KR" altLang="en-US" dirty="0">
                <a:ea typeface="+mn-lt"/>
                <a:cs typeface="+mn-lt"/>
              </a:rPr>
              <a:t>IPK index.html </a:t>
            </a:r>
            <a:r>
              <a:rPr lang="ko-KR" altLang="en-US" dirty="0" err="1">
                <a:ea typeface="+mn-lt"/>
                <a:cs typeface="+mn-lt"/>
              </a:rPr>
              <a:t>runApp</a:t>
            </a:r>
            <a:r>
              <a:rPr lang="ko-KR" altLang="en-US" dirty="0">
                <a:ea typeface="+mn-lt"/>
                <a:cs typeface="+mn-lt"/>
              </a:rPr>
              <a:t>()</a:t>
            </a:r>
          </a:p>
          <a:p>
            <a:endParaRPr lang="en-US" altLang="ko-KR" dirty="0">
              <a:ea typeface="맑은 고딕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4488" y="692696"/>
            <a:ext cx="8784976" cy="61863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900" dirty="0">
                <a:ea typeface="+mn-lt"/>
                <a:cs typeface="+mn-lt"/>
              </a:rPr>
              <a:t>var redirect = "";</a:t>
            </a:r>
            <a:endParaRPr lang="en-US" dirty="0">
              <a:ea typeface="맑은 고딕"/>
            </a:endParaRPr>
          </a:p>
          <a:p>
            <a:r>
              <a:rPr lang="en-US" sz="900" dirty="0">
                <a:ea typeface="+mn-lt"/>
                <a:cs typeface="+mn-lt"/>
              </a:rPr>
              <a:t>var </a:t>
            </a:r>
            <a:r>
              <a:rPr lang="en-US" sz="900" dirty="0" err="1">
                <a:ea typeface="+mn-lt"/>
                <a:cs typeface="+mn-lt"/>
              </a:rPr>
              <a:t>appId</a:t>
            </a:r>
            <a:r>
              <a:rPr lang="en-US" sz="900" dirty="0">
                <a:ea typeface="+mn-lt"/>
                <a:cs typeface="+mn-lt"/>
              </a:rPr>
              <a:t> = "com.lgshop.app35";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var </a:t>
            </a:r>
            <a:r>
              <a:rPr lang="en-US" sz="900" dirty="0" err="1">
                <a:ea typeface="+mn-lt"/>
                <a:cs typeface="+mn-lt"/>
              </a:rPr>
              <a:t>sdpCode</a:t>
            </a:r>
            <a:r>
              <a:rPr lang="en-US" sz="900" dirty="0">
                <a:ea typeface="+mn-lt"/>
                <a:cs typeface="+mn-lt"/>
              </a:rPr>
              <a:t> = "";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var </a:t>
            </a:r>
            <a:r>
              <a:rPr lang="en-US" sz="900" dirty="0" err="1">
                <a:ea typeface="+mn-lt"/>
                <a:cs typeface="+mn-lt"/>
              </a:rPr>
              <a:t>routeUrl</a:t>
            </a:r>
            <a:r>
              <a:rPr lang="en-US" sz="900" dirty="0">
                <a:ea typeface="+mn-lt"/>
                <a:cs typeface="+mn-lt"/>
              </a:rPr>
              <a:t> = ".lgshopsvc.lgappstv.com/#/main/main/none/";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if (</a:t>
            </a:r>
            <a:r>
              <a:rPr lang="en-US" sz="900" dirty="0" err="1">
                <a:ea typeface="+mn-lt"/>
                <a:cs typeface="+mn-lt"/>
              </a:rPr>
              <a:t>sdpURL.indexOf</a:t>
            </a:r>
            <a:r>
              <a:rPr lang="en-US" sz="900" dirty="0">
                <a:ea typeface="+mn-lt"/>
                <a:cs typeface="+mn-lt"/>
              </a:rPr>
              <a:t>("qt2-") &gt;= 0) {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    redirect = "</a:t>
            </a:r>
            <a:r>
              <a:rPr lang="en-US" sz="900" dirty="0">
                <a:ea typeface="+mn-lt"/>
                <a:cs typeface="+mn-lt"/>
                <a:hlinkClick r:id="rId2"/>
              </a:rPr>
              <a:t>https://qt2-</a:t>
            </a:r>
            <a:r>
              <a:rPr lang="en-US" sz="900" dirty="0">
                <a:ea typeface="+mn-lt"/>
                <a:cs typeface="+mn-lt"/>
              </a:rPr>
              <a:t>" + </a:t>
            </a:r>
            <a:r>
              <a:rPr lang="en-US" sz="900" dirty="0" err="1">
                <a:ea typeface="+mn-lt"/>
                <a:cs typeface="+mn-lt"/>
              </a:rPr>
              <a:t>ricCode</a:t>
            </a:r>
            <a:r>
              <a:rPr lang="en-US" sz="900" dirty="0">
                <a:ea typeface="+mn-lt"/>
                <a:cs typeface="+mn-lt"/>
              </a:rPr>
              <a:t> + </a:t>
            </a:r>
            <a:r>
              <a:rPr lang="en-US" sz="900" dirty="0" err="1">
                <a:ea typeface="+mn-lt"/>
                <a:cs typeface="+mn-lt"/>
              </a:rPr>
              <a:t>routeUrl</a:t>
            </a:r>
            <a:r>
              <a:rPr lang="en-US" sz="900" dirty="0">
                <a:ea typeface="+mn-lt"/>
                <a:cs typeface="+mn-lt"/>
              </a:rPr>
              <a:t>;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    </a:t>
            </a:r>
            <a:r>
              <a:rPr lang="en-US" sz="900" dirty="0" err="1">
                <a:ea typeface="+mn-lt"/>
                <a:cs typeface="+mn-lt"/>
              </a:rPr>
              <a:t>sdpCode</a:t>
            </a:r>
            <a:r>
              <a:rPr lang="en-US" sz="900" dirty="0">
                <a:ea typeface="+mn-lt"/>
                <a:cs typeface="+mn-lt"/>
              </a:rPr>
              <a:t> = "qt2-";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} else if (</a:t>
            </a:r>
            <a:r>
              <a:rPr lang="en-US" sz="900" dirty="0" err="1">
                <a:ea typeface="+mn-lt"/>
                <a:cs typeface="+mn-lt"/>
              </a:rPr>
              <a:t>sdpURL.indexOf</a:t>
            </a:r>
            <a:r>
              <a:rPr lang="en-US" sz="900" dirty="0">
                <a:ea typeface="+mn-lt"/>
                <a:cs typeface="+mn-lt"/>
              </a:rPr>
              <a:t>("qt-") &gt;= 0) {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    redirect = "</a:t>
            </a:r>
            <a:r>
              <a:rPr lang="en-US" sz="900" dirty="0">
                <a:ea typeface="+mn-lt"/>
                <a:cs typeface="+mn-lt"/>
                <a:hlinkClick r:id="rId3"/>
              </a:rPr>
              <a:t>https://qt-</a:t>
            </a:r>
            <a:r>
              <a:rPr lang="en-US" sz="900" dirty="0">
                <a:ea typeface="+mn-lt"/>
                <a:cs typeface="+mn-lt"/>
              </a:rPr>
              <a:t>" + </a:t>
            </a:r>
            <a:r>
              <a:rPr lang="en-US" sz="900" dirty="0" err="1">
                <a:ea typeface="+mn-lt"/>
                <a:cs typeface="+mn-lt"/>
              </a:rPr>
              <a:t>ricCode</a:t>
            </a:r>
            <a:r>
              <a:rPr lang="en-US" sz="900" dirty="0">
                <a:ea typeface="+mn-lt"/>
                <a:cs typeface="+mn-lt"/>
              </a:rPr>
              <a:t> + </a:t>
            </a:r>
            <a:r>
              <a:rPr lang="en-US" sz="900" dirty="0" err="1">
                <a:ea typeface="+mn-lt"/>
                <a:cs typeface="+mn-lt"/>
              </a:rPr>
              <a:t>routeUrl</a:t>
            </a:r>
            <a:r>
              <a:rPr lang="en-US" sz="900" dirty="0">
                <a:ea typeface="+mn-lt"/>
                <a:cs typeface="+mn-lt"/>
              </a:rPr>
              <a:t>;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    </a:t>
            </a:r>
            <a:r>
              <a:rPr lang="en-US" sz="900" dirty="0" err="1">
                <a:ea typeface="+mn-lt"/>
                <a:cs typeface="+mn-lt"/>
              </a:rPr>
              <a:t>sdpCode</a:t>
            </a:r>
            <a:r>
              <a:rPr lang="en-US" sz="900" dirty="0">
                <a:ea typeface="+mn-lt"/>
                <a:cs typeface="+mn-lt"/>
              </a:rPr>
              <a:t> = "qt-";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} else {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    redirect = "</a:t>
            </a:r>
            <a:r>
              <a:rPr lang="en-US" sz="900" dirty="0">
                <a:ea typeface="+mn-lt"/>
                <a:cs typeface="+mn-lt"/>
                <a:hlinkClick r:id="rId4" invalidUrl="https://"/>
              </a:rPr>
              <a:t>https://</a:t>
            </a:r>
            <a:r>
              <a:rPr lang="en-US" sz="900" dirty="0">
                <a:ea typeface="+mn-lt"/>
                <a:cs typeface="+mn-lt"/>
              </a:rPr>
              <a:t>" + </a:t>
            </a:r>
            <a:r>
              <a:rPr lang="en-US" sz="900" dirty="0" err="1">
                <a:ea typeface="+mn-lt"/>
                <a:cs typeface="+mn-lt"/>
              </a:rPr>
              <a:t>ricCode</a:t>
            </a:r>
            <a:r>
              <a:rPr lang="en-US" sz="900" dirty="0">
                <a:ea typeface="+mn-lt"/>
                <a:cs typeface="+mn-lt"/>
              </a:rPr>
              <a:t> + </a:t>
            </a:r>
            <a:r>
              <a:rPr lang="en-US" sz="900" dirty="0" err="1">
                <a:ea typeface="+mn-lt"/>
                <a:cs typeface="+mn-lt"/>
              </a:rPr>
              <a:t>routeUrl</a:t>
            </a:r>
            <a:r>
              <a:rPr lang="en-US" sz="900" dirty="0">
                <a:ea typeface="+mn-lt"/>
                <a:cs typeface="+mn-lt"/>
              </a:rPr>
              <a:t>;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    </a:t>
            </a:r>
            <a:r>
              <a:rPr lang="en-US" sz="900" dirty="0" err="1">
                <a:ea typeface="+mn-lt"/>
                <a:cs typeface="+mn-lt"/>
              </a:rPr>
              <a:t>sdpCode</a:t>
            </a:r>
            <a:r>
              <a:rPr lang="en-US" sz="900" dirty="0">
                <a:ea typeface="+mn-lt"/>
                <a:cs typeface="+mn-lt"/>
              </a:rPr>
              <a:t> = "";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}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var </a:t>
            </a:r>
            <a:r>
              <a:rPr lang="en-US" sz="900" dirty="0" err="1">
                <a:ea typeface="+mn-lt"/>
                <a:cs typeface="+mn-lt"/>
              </a:rPr>
              <a:t>launchParams</a:t>
            </a:r>
            <a:r>
              <a:rPr lang="en-US" sz="900" dirty="0">
                <a:ea typeface="+mn-lt"/>
                <a:cs typeface="+mn-lt"/>
              </a:rPr>
              <a:t> = </a:t>
            </a:r>
            <a:r>
              <a:rPr lang="en-US" sz="900" dirty="0" err="1">
                <a:ea typeface="+mn-lt"/>
                <a:cs typeface="+mn-lt"/>
              </a:rPr>
              <a:t>window.launchParams</a:t>
            </a:r>
            <a:endParaRPr lang="en-US" dirty="0" err="1"/>
          </a:p>
          <a:p>
            <a:r>
              <a:rPr lang="en-US" sz="900" dirty="0">
                <a:ea typeface="+mn-lt"/>
                <a:cs typeface="+mn-lt"/>
              </a:rPr>
              <a:t>    ? </a:t>
            </a:r>
            <a:r>
              <a:rPr lang="en-US" sz="900" dirty="0" err="1">
                <a:ea typeface="+mn-lt"/>
                <a:cs typeface="+mn-lt"/>
              </a:rPr>
              <a:t>window.launchParams</a:t>
            </a:r>
            <a:endParaRPr lang="en-US" dirty="0" err="1"/>
          </a:p>
          <a:p>
            <a:r>
              <a:rPr lang="en-US" sz="900" dirty="0">
                <a:ea typeface="+mn-lt"/>
                <a:cs typeface="+mn-lt"/>
              </a:rPr>
              <a:t>    : </a:t>
            </a:r>
            <a:r>
              <a:rPr lang="en-US" sz="900" dirty="0" err="1">
                <a:ea typeface="+mn-lt"/>
                <a:cs typeface="+mn-lt"/>
              </a:rPr>
              <a:t>window.PalmSystem</a:t>
            </a:r>
            <a:r>
              <a:rPr lang="en-US" sz="900" dirty="0">
                <a:ea typeface="+mn-lt"/>
                <a:cs typeface="+mn-lt"/>
              </a:rPr>
              <a:t> &amp;&amp; </a:t>
            </a:r>
            <a:r>
              <a:rPr lang="en-US" sz="900" dirty="0" err="1">
                <a:ea typeface="+mn-lt"/>
                <a:cs typeface="+mn-lt"/>
              </a:rPr>
              <a:t>window.PalmSystem.launchParams</a:t>
            </a:r>
            <a:endParaRPr lang="en-US" dirty="0" err="1"/>
          </a:p>
          <a:p>
            <a:r>
              <a:rPr lang="en-US" sz="900" dirty="0">
                <a:ea typeface="+mn-lt"/>
                <a:cs typeface="+mn-lt"/>
              </a:rPr>
              <a:t>    ? </a:t>
            </a:r>
            <a:r>
              <a:rPr lang="en-US" sz="900" dirty="0" err="1">
                <a:ea typeface="+mn-lt"/>
                <a:cs typeface="+mn-lt"/>
              </a:rPr>
              <a:t>window.PalmSystem.launchParams</a:t>
            </a:r>
            <a:endParaRPr lang="en-US" dirty="0" err="1"/>
          </a:p>
          <a:p>
            <a:r>
              <a:rPr lang="en-US" sz="900" dirty="0">
                <a:ea typeface="+mn-lt"/>
                <a:cs typeface="+mn-lt"/>
              </a:rPr>
              <a:t>    : null;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var obj = {};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if (</a:t>
            </a:r>
            <a:r>
              <a:rPr lang="en-US" sz="900" dirty="0" err="1">
                <a:ea typeface="+mn-lt"/>
                <a:cs typeface="+mn-lt"/>
              </a:rPr>
              <a:t>launchParams</a:t>
            </a:r>
            <a:r>
              <a:rPr lang="en-US" sz="900" dirty="0">
                <a:ea typeface="+mn-lt"/>
                <a:cs typeface="+mn-lt"/>
              </a:rPr>
              <a:t>) {</a:t>
            </a:r>
            <a:endParaRPr lang="en-US" dirty="0">
              <a:ea typeface="맑은 고딕"/>
            </a:endParaRPr>
          </a:p>
          <a:p>
            <a:r>
              <a:rPr lang="en-US" sz="900" dirty="0">
                <a:ea typeface="+mn-lt"/>
                <a:cs typeface="+mn-lt"/>
              </a:rPr>
              <a:t>    if (</a:t>
            </a:r>
            <a:r>
              <a:rPr lang="en-US" sz="900" dirty="0" err="1">
                <a:ea typeface="+mn-lt"/>
                <a:cs typeface="+mn-lt"/>
              </a:rPr>
              <a:t>typeof</a:t>
            </a:r>
            <a:r>
              <a:rPr lang="en-US" sz="900" dirty="0">
                <a:ea typeface="+mn-lt"/>
                <a:cs typeface="+mn-lt"/>
              </a:rPr>
              <a:t> </a:t>
            </a:r>
            <a:r>
              <a:rPr lang="en-US" sz="900" dirty="0" err="1">
                <a:ea typeface="+mn-lt"/>
                <a:cs typeface="+mn-lt"/>
              </a:rPr>
              <a:t>launchParams</a:t>
            </a:r>
            <a:r>
              <a:rPr lang="en-US" sz="900" dirty="0">
                <a:ea typeface="+mn-lt"/>
                <a:cs typeface="+mn-lt"/>
              </a:rPr>
              <a:t> == "object") {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    obj = </a:t>
            </a:r>
            <a:r>
              <a:rPr lang="en-US" sz="900" dirty="0" err="1">
                <a:ea typeface="+mn-lt"/>
                <a:cs typeface="+mn-lt"/>
              </a:rPr>
              <a:t>launchParams</a:t>
            </a:r>
            <a:r>
              <a:rPr lang="en-US" sz="900" dirty="0">
                <a:ea typeface="+mn-lt"/>
                <a:cs typeface="+mn-lt"/>
              </a:rPr>
              <a:t>;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    } else {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    try {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        obj = </a:t>
            </a:r>
            <a:r>
              <a:rPr lang="en-US" sz="900" dirty="0" err="1">
                <a:ea typeface="+mn-lt"/>
                <a:cs typeface="+mn-lt"/>
              </a:rPr>
              <a:t>JSON.parse</a:t>
            </a:r>
            <a:r>
              <a:rPr lang="en-US" sz="900" dirty="0">
                <a:ea typeface="+mn-lt"/>
                <a:cs typeface="+mn-lt"/>
              </a:rPr>
              <a:t>(</a:t>
            </a:r>
            <a:r>
              <a:rPr lang="en-US" sz="900" dirty="0" err="1">
                <a:ea typeface="+mn-lt"/>
                <a:cs typeface="+mn-lt"/>
              </a:rPr>
              <a:t>launchParams</a:t>
            </a:r>
            <a:r>
              <a:rPr lang="en-US" sz="900" dirty="0">
                <a:ea typeface="+mn-lt"/>
                <a:cs typeface="+mn-lt"/>
              </a:rPr>
              <a:t>);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    } catch (error) {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        obj = {};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    }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    }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}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if (</a:t>
            </a:r>
            <a:r>
              <a:rPr lang="en-US" sz="900" dirty="0" err="1">
                <a:ea typeface="+mn-lt"/>
                <a:cs typeface="+mn-lt"/>
              </a:rPr>
              <a:t>typeof</a:t>
            </a:r>
            <a:r>
              <a:rPr lang="en-US" sz="900" dirty="0">
                <a:ea typeface="+mn-lt"/>
                <a:cs typeface="+mn-lt"/>
              </a:rPr>
              <a:t> obj != "object") {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    obj = {};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}</a:t>
            </a:r>
            <a:endParaRPr lang="en-US" dirty="0"/>
          </a:p>
          <a:p>
            <a:r>
              <a:rPr lang="en-US" sz="900" dirty="0" err="1">
                <a:ea typeface="+mn-lt"/>
                <a:cs typeface="+mn-lt"/>
              </a:rPr>
              <a:t>obj.sdpCode</a:t>
            </a:r>
            <a:r>
              <a:rPr lang="en-US" sz="900" dirty="0">
                <a:ea typeface="+mn-lt"/>
                <a:cs typeface="+mn-lt"/>
              </a:rPr>
              <a:t> = </a:t>
            </a:r>
            <a:r>
              <a:rPr lang="en-US" sz="900" dirty="0" err="1">
                <a:ea typeface="+mn-lt"/>
                <a:cs typeface="+mn-lt"/>
              </a:rPr>
              <a:t>sdpCode</a:t>
            </a:r>
            <a:r>
              <a:rPr lang="en-US" sz="900" dirty="0">
                <a:ea typeface="+mn-lt"/>
                <a:cs typeface="+mn-lt"/>
              </a:rPr>
              <a:t>;</a:t>
            </a:r>
            <a:endParaRPr lang="en-US" dirty="0">
              <a:ea typeface="맑은 고딕"/>
            </a:endParaRPr>
          </a:p>
          <a:p>
            <a:r>
              <a:rPr lang="en-US" sz="900" dirty="0" err="1">
                <a:ea typeface="+mn-lt"/>
                <a:cs typeface="+mn-lt"/>
              </a:rPr>
              <a:t>obj.ricCode</a:t>
            </a:r>
            <a:r>
              <a:rPr lang="en-US" sz="900" dirty="0">
                <a:ea typeface="+mn-lt"/>
                <a:cs typeface="+mn-lt"/>
              </a:rPr>
              <a:t> = </a:t>
            </a:r>
            <a:r>
              <a:rPr lang="en-US" sz="900" dirty="0" err="1">
                <a:ea typeface="+mn-lt"/>
                <a:cs typeface="+mn-lt"/>
              </a:rPr>
              <a:t>ricCode</a:t>
            </a:r>
            <a:r>
              <a:rPr lang="en-US" sz="900" dirty="0">
                <a:ea typeface="+mn-lt"/>
                <a:cs typeface="+mn-lt"/>
              </a:rPr>
              <a:t>;</a:t>
            </a:r>
            <a:endParaRPr lang="en-US" dirty="0"/>
          </a:p>
          <a:p>
            <a:r>
              <a:rPr lang="en-US" sz="900" dirty="0" err="1">
                <a:ea typeface="+mn-lt"/>
                <a:cs typeface="+mn-lt"/>
              </a:rPr>
              <a:t>obj.appId</a:t>
            </a:r>
            <a:r>
              <a:rPr lang="en-US" sz="900" dirty="0">
                <a:ea typeface="+mn-lt"/>
                <a:cs typeface="+mn-lt"/>
              </a:rPr>
              <a:t> = </a:t>
            </a:r>
            <a:r>
              <a:rPr lang="en-US" sz="900" dirty="0" err="1">
                <a:ea typeface="+mn-lt"/>
                <a:cs typeface="+mn-lt"/>
              </a:rPr>
              <a:t>appId</a:t>
            </a:r>
            <a:r>
              <a:rPr lang="en-US" sz="900" dirty="0">
                <a:ea typeface="+mn-lt"/>
                <a:cs typeface="+mn-lt"/>
              </a:rPr>
              <a:t>;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try {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    redirect += </a:t>
            </a:r>
            <a:r>
              <a:rPr lang="en-US" sz="900" dirty="0" err="1">
                <a:ea typeface="+mn-lt"/>
                <a:cs typeface="+mn-lt"/>
              </a:rPr>
              <a:t>JSON.stringify</a:t>
            </a:r>
            <a:r>
              <a:rPr lang="en-US" sz="900" dirty="0">
                <a:ea typeface="+mn-lt"/>
                <a:cs typeface="+mn-lt"/>
              </a:rPr>
              <a:t>(obj);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    </a:t>
            </a:r>
            <a:r>
              <a:rPr lang="en-US" sz="900" dirty="0" err="1">
                <a:ea typeface="+mn-lt"/>
                <a:cs typeface="+mn-lt"/>
              </a:rPr>
              <a:t>location.href</a:t>
            </a:r>
            <a:r>
              <a:rPr lang="en-US" sz="900" dirty="0">
                <a:ea typeface="+mn-lt"/>
                <a:cs typeface="+mn-lt"/>
              </a:rPr>
              <a:t> = redirect;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    return;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} catch (error) {</a:t>
            </a:r>
            <a:endParaRPr lang="en-US" dirty="0"/>
          </a:p>
          <a:p>
            <a:r>
              <a:rPr lang="en-US" sz="900" dirty="0">
                <a:ea typeface="+mn-lt"/>
                <a:cs typeface="+mn-lt"/>
              </a:rPr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203613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tx1"/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6368</TotalTime>
  <Words>439</Words>
  <Application>Microsoft Office PowerPoint</Application>
  <PresentationFormat>A4 용지(210x297mm)</PresentationFormat>
  <Paragraphs>244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12</vt:i4>
      </vt:variant>
    </vt:vector>
  </HeadingPairs>
  <TitlesOfParts>
    <vt:vector size="21" baseType="lpstr">
      <vt:lpstr>LG스마트체 Light</vt:lpstr>
      <vt:lpstr>LG스마트체 Regular</vt:lpstr>
      <vt:lpstr>Malgun Gothic</vt:lpstr>
      <vt:lpstr>Malgun Gothic</vt:lpstr>
      <vt:lpstr>Arial</vt:lpstr>
      <vt:lpstr>Wingdings</vt:lpstr>
      <vt:lpstr>디자인 사용자 지정</vt:lpstr>
      <vt:lpstr>Office 테마</vt:lpstr>
      <vt:lpstr>1_디자인 사용자 지정</vt:lpstr>
      <vt:lpstr>21년 LG 쇼핑 앱 및 서버 개발 프로젝트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simson</dc:creator>
  <cp:lastModifiedBy>김영진</cp:lastModifiedBy>
  <cp:revision>216</cp:revision>
  <dcterms:created xsi:type="dcterms:W3CDTF">2020-02-19T07:44:46Z</dcterms:created>
  <dcterms:modified xsi:type="dcterms:W3CDTF">2022-04-07T04:22:41Z</dcterms:modified>
</cp:coreProperties>
</file>